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848" autoAdjust="0"/>
  </p:normalViewPr>
  <p:slideViewPr>
    <p:cSldViewPr snapToGrid="0">
      <p:cViewPr>
        <p:scale>
          <a:sx n="60" d="100"/>
          <a:sy n="60" d="100"/>
        </p:scale>
        <p:origin x="42" y="7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2B963171-D107-464F-A7D8-169EFB103695}"/>
              </a:ext>
            </a:extLst>
          </p:cNvPr>
          <p:cNvSpPr/>
          <p:nvPr userDrawn="1"/>
        </p:nvSpPr>
        <p:spPr>
          <a:xfrm>
            <a:off x="818707" y="797441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화살표: 갈매기형 수장 4">
            <a:extLst>
              <a:ext uri="{FF2B5EF4-FFF2-40B4-BE49-F238E27FC236}">
                <a16:creationId xmlns:a16="http://schemas.microsoft.com/office/drawing/2014/main" id="{8BCC0B33-38AF-4085-9EE0-AB1869D5C56F}"/>
              </a:ext>
            </a:extLst>
          </p:cNvPr>
          <p:cNvSpPr/>
          <p:nvPr userDrawn="1"/>
        </p:nvSpPr>
        <p:spPr>
          <a:xfrm>
            <a:off x="802105" y="689811"/>
            <a:ext cx="493294" cy="465221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021DEBA9-32F1-40E6-9683-F1B2906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F5A4327-A2E3-4CCA-9DF6-620A3683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5CEBFC7-EA31-4021-8E8D-2D86C06C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2702255-F727-46A3-9EDD-6C44125A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95</Words>
  <Application>Microsoft Office PowerPoint</Application>
  <PresentationFormat>와이드스크린</PresentationFormat>
  <Paragraphs>30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2021-05-13T11:47:59Z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