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7" r:id="rId3"/>
    <p:sldId id="258" r:id="rId4"/>
    <p:sldId id="260" r:id="rId5"/>
    <p:sldId id="27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만든 이" initials="오전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9" autoAdjust="0"/>
    <p:restoredTop sz="94790" autoAdjust="0"/>
  </p:normalViewPr>
  <p:slideViewPr>
    <p:cSldViewPr snapToGrid="0">
      <p:cViewPr varScale="1">
        <p:scale>
          <a:sx n="108" d="100"/>
          <a:sy n="108" d="100"/>
        </p:scale>
        <p:origin x="78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171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기획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1F-49DF-83D6-97D3E367F49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디자인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1F-49DF-83D6-97D3E367F49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스피치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1F-49DF-83D6-97D3E367F4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57606224"/>
        <c:axId val="359295344"/>
      </c:barChart>
      <c:catAx>
        <c:axId val="35760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59295344"/>
        <c:crosses val="autoZero"/>
        <c:auto val="1"/>
        <c:lblAlgn val="ctr"/>
        <c:lblOffset val="100"/>
        <c:noMultiLvlLbl val="0"/>
      </c:catAx>
      <c:valAx>
        <c:axId val="35929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57606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156040-AF98-4F2C-9909-9F2439F6F588}" type="doc">
      <dgm:prSet loTypeId="urn:microsoft.com/office/officeart/2005/8/layout/chevron1" loCatId="process" qsTypeId="urn:microsoft.com/office/officeart/2005/8/quickstyle/simple4" qsCatId="simple" csTypeId="urn:microsoft.com/office/officeart/2005/8/colors/colorful1" csCatId="colorful" phldr="1"/>
      <dgm:spPr/>
    </dgm:pt>
    <dgm:pt modelId="{74020AF3-C700-4606-8917-C6A353D7963A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87D99D21-0B4A-4259-89FB-0E5941CB535C}" type="parTrans" cxnId="{B0E2386F-A443-4201-8130-FB9CC25AA154}">
      <dgm:prSet/>
      <dgm:spPr/>
      <dgm:t>
        <a:bodyPr/>
        <a:lstStyle/>
        <a:p>
          <a:endParaRPr lang="ko-KR"/>
        </a:p>
      </dgm:t>
    </dgm:pt>
    <dgm:pt modelId="{6CFF1BD9-AE1F-4488-8B72-01186EADA6FF}" type="sibTrans" cxnId="{B0E2386F-A443-4201-8130-FB9CC25AA154}">
      <dgm:prSet/>
      <dgm:spPr/>
      <dgm:t>
        <a:bodyPr/>
        <a:lstStyle/>
        <a:p>
          <a:endParaRPr lang="ko-KR"/>
        </a:p>
      </dgm:t>
    </dgm:pt>
    <dgm:pt modelId="{12E26E22-71B0-4386-A84F-ABF2FF66A99F}">
      <dgm:prSet phldrT="[텍스트]"/>
      <dgm:spPr/>
      <dgm:t>
        <a:bodyPr/>
        <a:lstStyle/>
        <a:p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3A6CB3CB-0F71-4CA8-93AA-0E3E3D59D313}" type="parTrans" cxnId="{937639B3-2352-48E4-A96B-F63DF2119D92}">
      <dgm:prSet/>
      <dgm:spPr/>
      <dgm:t>
        <a:bodyPr/>
        <a:lstStyle/>
        <a:p>
          <a:endParaRPr lang="ko-KR"/>
        </a:p>
      </dgm:t>
    </dgm:pt>
    <dgm:pt modelId="{E1826C46-15A2-4345-B986-53D05F21F155}" type="sibTrans" cxnId="{937639B3-2352-48E4-A96B-F63DF2119D92}">
      <dgm:prSet/>
      <dgm:spPr/>
      <dgm:t>
        <a:bodyPr/>
        <a:lstStyle/>
        <a:p>
          <a:endParaRPr lang="ko-KR"/>
        </a:p>
      </dgm:t>
    </dgm:pt>
    <dgm:pt modelId="{A8B05E70-CCF1-4080-8EEE-6873C9D4B630}">
      <dgm:prSet phldrT="[텍스트]" custT="1"/>
      <dgm:spPr/>
      <dgm:t>
        <a:bodyPr/>
        <a:lstStyle/>
        <a:p>
          <a:r>
            <a:rPr 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11D1F3D3-0002-4131-9F84-22FBF8692DA9}" type="parTrans" cxnId="{B8B909D0-D4F6-48D4-81DA-A58F34AE3646}">
      <dgm:prSet/>
      <dgm:spPr/>
      <dgm:t>
        <a:bodyPr/>
        <a:lstStyle/>
        <a:p>
          <a:endParaRPr lang="ko-KR"/>
        </a:p>
      </dgm:t>
    </dgm:pt>
    <dgm:pt modelId="{B6438016-7365-4FC0-A372-D90585B4B6EE}" type="sibTrans" cxnId="{B8B909D0-D4F6-48D4-81DA-A58F34AE3646}">
      <dgm:prSet/>
      <dgm:spPr/>
      <dgm:t>
        <a:bodyPr/>
        <a:lstStyle/>
        <a:p>
          <a:endParaRPr lang="ko-KR"/>
        </a:p>
      </dgm:t>
    </dgm:pt>
    <dgm:pt modelId="{42147153-A6C2-4177-BA7D-2ACCC2C1B2F7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C6F68745-4C20-4204-96A6-585691399C14}" type="parTrans" cxnId="{777DC3C6-D336-4C94-A624-E5582A07ECAA}">
      <dgm:prSet/>
      <dgm:spPr/>
      <dgm:t>
        <a:bodyPr/>
        <a:lstStyle/>
        <a:p>
          <a:endParaRPr lang="ko-KR"/>
        </a:p>
      </dgm:t>
    </dgm:pt>
    <dgm:pt modelId="{0C6B132F-0347-46BA-86A4-3FAFB6676411}" type="sibTrans" cxnId="{777DC3C6-D336-4C94-A624-E5582A07ECAA}">
      <dgm:prSet/>
      <dgm:spPr/>
      <dgm:t>
        <a:bodyPr/>
        <a:lstStyle/>
        <a:p>
          <a:endParaRPr lang="ko-KR"/>
        </a:p>
      </dgm:t>
    </dgm:pt>
    <dgm:pt modelId="{1C61A9A2-33F2-469B-8AC4-A104A5A98D78}" type="pres">
      <dgm:prSet presAssocID="{44156040-AF98-4F2C-9909-9F2439F6F588}" presName="Name0" presStyleCnt="0">
        <dgm:presLayoutVars>
          <dgm:dir/>
          <dgm:animLvl val="lvl"/>
          <dgm:resizeHandles val="exact"/>
        </dgm:presLayoutVars>
      </dgm:prSet>
      <dgm:spPr/>
    </dgm:pt>
    <dgm:pt modelId="{881B8FEC-9D20-4669-BB2E-FA9CEA0BE5A9}" type="pres">
      <dgm:prSet presAssocID="{74020AF3-C700-4606-8917-C6A353D7963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05DFC51-4C30-4A07-9F0C-6EB770961C6F}" type="pres">
      <dgm:prSet presAssocID="{6CFF1BD9-AE1F-4488-8B72-01186EADA6FF}" presName="parTxOnlySpace" presStyleCnt="0"/>
      <dgm:spPr/>
    </dgm:pt>
    <dgm:pt modelId="{919A589F-F74A-40C3-BE88-AB8730BCAB04}" type="pres">
      <dgm:prSet presAssocID="{12E26E22-71B0-4386-A84F-ABF2FF66A99F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1C6BCDE-530E-4D03-9CF5-9AB36CDC1FE1}" type="pres">
      <dgm:prSet presAssocID="{E1826C46-15A2-4345-B986-53D05F21F155}" presName="parTxOnlySpace" presStyleCnt="0"/>
      <dgm:spPr/>
    </dgm:pt>
    <dgm:pt modelId="{268F2328-4548-422B-9C65-80797E16B241}" type="pres">
      <dgm:prSet presAssocID="{A8B05E70-CCF1-4080-8EEE-6873C9D4B63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CB78EC1-7B74-4B6E-94C6-5F808A049A1F}" type="pres">
      <dgm:prSet presAssocID="{B6438016-7365-4FC0-A372-D90585B4B6EE}" presName="parTxOnlySpace" presStyleCnt="0"/>
      <dgm:spPr/>
    </dgm:pt>
    <dgm:pt modelId="{BDD0B0F7-A87C-4B5B-A4C3-4E4BE6EB0FE4}" type="pres">
      <dgm:prSet presAssocID="{42147153-A6C2-4177-BA7D-2ACCC2C1B2F7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B8B909D0-D4F6-48D4-81DA-A58F34AE3646}" srcId="{44156040-AF98-4F2C-9909-9F2439F6F588}" destId="{A8B05E70-CCF1-4080-8EEE-6873C9D4B630}" srcOrd="2" destOrd="0" parTransId="{11D1F3D3-0002-4131-9F84-22FBF8692DA9}" sibTransId="{B6438016-7365-4FC0-A372-D90585B4B6EE}"/>
    <dgm:cxn modelId="{777DC3C6-D336-4C94-A624-E5582A07ECAA}" srcId="{44156040-AF98-4F2C-9909-9F2439F6F588}" destId="{42147153-A6C2-4177-BA7D-2ACCC2C1B2F7}" srcOrd="3" destOrd="0" parTransId="{C6F68745-4C20-4204-96A6-585691399C14}" sibTransId="{0C6B132F-0347-46BA-86A4-3FAFB6676411}"/>
    <dgm:cxn modelId="{A5BF73E1-72E4-41FC-B683-3EFBF9112166}" type="presOf" srcId="{44156040-AF98-4F2C-9909-9F2439F6F588}" destId="{1C61A9A2-33F2-469B-8AC4-A104A5A98D78}" srcOrd="0" destOrd="0" presId="urn:microsoft.com/office/officeart/2005/8/layout/chevron1"/>
    <dgm:cxn modelId="{B0E2386F-A443-4201-8130-FB9CC25AA154}" srcId="{44156040-AF98-4F2C-9909-9F2439F6F588}" destId="{74020AF3-C700-4606-8917-C6A353D7963A}" srcOrd="0" destOrd="0" parTransId="{87D99D21-0B4A-4259-89FB-0E5941CB535C}" sibTransId="{6CFF1BD9-AE1F-4488-8B72-01186EADA6FF}"/>
    <dgm:cxn modelId="{28EB932E-EC4A-4B62-8BE7-DB3E8482A10D}" type="presOf" srcId="{12E26E22-71B0-4386-A84F-ABF2FF66A99F}" destId="{919A589F-F74A-40C3-BE88-AB8730BCAB04}" srcOrd="0" destOrd="0" presId="urn:microsoft.com/office/officeart/2005/8/layout/chevron1"/>
    <dgm:cxn modelId="{937639B3-2352-48E4-A96B-F63DF2119D92}" srcId="{44156040-AF98-4F2C-9909-9F2439F6F588}" destId="{12E26E22-71B0-4386-A84F-ABF2FF66A99F}" srcOrd="1" destOrd="0" parTransId="{3A6CB3CB-0F71-4CA8-93AA-0E3E3D59D313}" sibTransId="{E1826C46-15A2-4345-B986-53D05F21F155}"/>
    <dgm:cxn modelId="{2784A88E-FB8B-4B61-9A48-5E7F6873C131}" type="presOf" srcId="{74020AF3-C700-4606-8917-C6A353D7963A}" destId="{881B8FEC-9D20-4669-BB2E-FA9CEA0BE5A9}" srcOrd="0" destOrd="0" presId="urn:microsoft.com/office/officeart/2005/8/layout/chevron1"/>
    <dgm:cxn modelId="{385978E8-9D8F-4B0E-BAE7-3580435AD292}" type="presOf" srcId="{42147153-A6C2-4177-BA7D-2ACCC2C1B2F7}" destId="{BDD0B0F7-A87C-4B5B-A4C3-4E4BE6EB0FE4}" srcOrd="0" destOrd="0" presId="urn:microsoft.com/office/officeart/2005/8/layout/chevron1"/>
    <dgm:cxn modelId="{0D006F8F-1BB2-4D15-A83C-F3E2A99C5D59}" type="presOf" srcId="{A8B05E70-CCF1-4080-8EEE-6873C9D4B630}" destId="{268F2328-4548-422B-9C65-80797E16B241}" srcOrd="0" destOrd="0" presId="urn:microsoft.com/office/officeart/2005/8/layout/chevron1"/>
    <dgm:cxn modelId="{50C93225-02BF-408E-A27D-55B260191D50}" type="presParOf" srcId="{1C61A9A2-33F2-469B-8AC4-A104A5A98D78}" destId="{881B8FEC-9D20-4669-BB2E-FA9CEA0BE5A9}" srcOrd="0" destOrd="0" presId="urn:microsoft.com/office/officeart/2005/8/layout/chevron1"/>
    <dgm:cxn modelId="{64C1C7FC-6D28-49B1-8B11-90259B5E6CAA}" type="presParOf" srcId="{1C61A9A2-33F2-469B-8AC4-A104A5A98D78}" destId="{705DFC51-4C30-4A07-9F0C-6EB770961C6F}" srcOrd="1" destOrd="0" presId="urn:microsoft.com/office/officeart/2005/8/layout/chevron1"/>
    <dgm:cxn modelId="{93A368CB-A39E-485C-8838-FF43846BC7FA}" type="presParOf" srcId="{1C61A9A2-33F2-469B-8AC4-A104A5A98D78}" destId="{919A589F-F74A-40C3-BE88-AB8730BCAB04}" srcOrd="2" destOrd="0" presId="urn:microsoft.com/office/officeart/2005/8/layout/chevron1"/>
    <dgm:cxn modelId="{7CCFDAF5-D749-4DB5-9F7C-EAA96ACFD683}" type="presParOf" srcId="{1C61A9A2-33F2-469B-8AC4-A104A5A98D78}" destId="{01C6BCDE-530E-4D03-9CF5-9AB36CDC1FE1}" srcOrd="3" destOrd="0" presId="urn:microsoft.com/office/officeart/2005/8/layout/chevron1"/>
    <dgm:cxn modelId="{F1E31028-4CFF-4BA8-835B-9C5E206F7FE8}" type="presParOf" srcId="{1C61A9A2-33F2-469B-8AC4-A104A5A98D78}" destId="{268F2328-4548-422B-9C65-80797E16B241}" srcOrd="4" destOrd="0" presId="urn:microsoft.com/office/officeart/2005/8/layout/chevron1"/>
    <dgm:cxn modelId="{BCD8C020-FCFE-45A5-AB78-50231734FBC0}" type="presParOf" srcId="{1C61A9A2-33F2-469B-8AC4-A104A5A98D78}" destId="{8CB78EC1-7B74-4B6E-94C6-5F808A049A1F}" srcOrd="5" destOrd="0" presId="urn:microsoft.com/office/officeart/2005/8/layout/chevron1"/>
    <dgm:cxn modelId="{E0335535-2C28-4835-A06B-9524AA4F7517}" type="presParOf" srcId="{1C61A9A2-33F2-469B-8AC4-A104A5A98D78}" destId="{BDD0B0F7-A87C-4B5B-A4C3-4E4BE6EB0FE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B8FEC-9D20-4669-BB2E-FA9CEA0BE5A9}">
      <dsp:nvSpPr>
        <dsp:cNvPr id="0" name=""/>
        <dsp:cNvSpPr/>
      </dsp:nvSpPr>
      <dsp:spPr>
        <a:xfrm>
          <a:off x="4453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22955" y="1791146"/>
        <a:ext cx="1555507" cy="1037004"/>
      </dsp:txXfrm>
    </dsp:sp>
    <dsp:sp modelId="{919A589F-F74A-40C3-BE88-AB8730BCAB04}">
      <dsp:nvSpPr>
        <dsp:cNvPr id="0" name=""/>
        <dsp:cNvSpPr/>
      </dsp:nvSpPr>
      <dsp:spPr>
        <a:xfrm>
          <a:off x="233771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3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3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3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2856216" y="1791146"/>
        <a:ext cx="1555507" cy="1037004"/>
      </dsp:txXfrm>
    </dsp:sp>
    <dsp:sp modelId="{268F2328-4548-422B-9C65-80797E16B241}">
      <dsp:nvSpPr>
        <dsp:cNvPr id="0" name=""/>
        <dsp:cNvSpPr/>
      </dsp:nvSpPr>
      <dsp:spPr>
        <a:xfrm>
          <a:off x="467097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4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4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189476" y="1791146"/>
        <a:ext cx="1555507" cy="1037004"/>
      </dsp:txXfrm>
    </dsp:sp>
    <dsp:sp modelId="{BDD0B0F7-A87C-4B5B-A4C3-4E4BE6EB0FE4}">
      <dsp:nvSpPr>
        <dsp:cNvPr id="0" name=""/>
        <dsp:cNvSpPr/>
      </dsp:nvSpPr>
      <dsp:spPr>
        <a:xfrm>
          <a:off x="700423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5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5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7522736" y="1791146"/>
        <a:ext cx="1555507" cy="10370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D63D5444-F62C-42C3-A75A-D9DBA807730F}" type="datetimeFigureOut">
              <a:rPr lang="en-US" altLang="ko-KR" smtClean="0">
                <a:latin typeface="맑은 고딕" panose="020B0503020000020004" pitchFamily="50" charset="-127"/>
              </a:rPr>
              <a:t>11/8/2016</a:t>
            </a:fld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84A4F617-7A30-41D4-AB86-5D833C98E18B}" type="slidenum">
              <a:rPr lang="ko-KR" smtClean="0">
                <a:latin typeface="맑은 고딕" panose="020B0503020000020004" pitchFamily="50" charset="-127"/>
              </a:rPr>
              <a:t>‹#›</a:t>
            </a:fld>
            <a:endParaRPr lang="ko-KR" dirty="0"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2CAA1FA-7B6A-47D2-8D61-F225D71B51FF}" type="datetimeFigureOut">
              <a:rPr lang="en-US" altLang="ko-KR" smtClean="0"/>
              <a:pPr/>
              <a:t>11/8/2016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B9A179D-2D27-49E2-B022-8EDDA2EFE682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1pPr>
    <a:lvl2pPr marL="4572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2pPr>
    <a:lvl3pPr marL="9144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3pPr>
    <a:lvl4pPr marL="13716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4pPr>
    <a:lvl5pPr marL="18288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5pPr>
    <a:lvl6pPr marL="22860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altLang="ko-KR" smtClean="0"/>
              <a:pPr/>
              <a:t>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64648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7" name="자유형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 latinLnBrk="1">
              <a:spcBef>
                <a:spcPts val="1200"/>
              </a:spcBef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 latinLnBrk="1">
              <a:defRPr lang="ko-KR" sz="3200"/>
            </a:lvl1pPr>
          </a:lstStyle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724400" y="1828801"/>
            <a:ext cx="6172200" cy="4343400"/>
          </a:xfrm>
        </p:spPr>
        <p:txBody>
          <a:bodyPr tIns="274320">
            <a:normAutofit/>
          </a:bodyPr>
          <a:lstStyle>
            <a:lvl1pPr marL="0" indent="0" algn="ctr" latinLnBrk="1">
              <a:buNone/>
              <a:defRPr lang="ko-KR" sz="2400"/>
            </a:lvl1pPr>
            <a:lvl2pPr marL="457200" indent="0" latinLnBrk="1">
              <a:buNone/>
              <a:defRPr lang="ko-KR" sz="2800"/>
            </a:lvl2pPr>
            <a:lvl3pPr marL="914400" indent="0" latinLnBrk="1">
              <a:buNone/>
              <a:defRPr lang="ko-KR" sz="2400"/>
            </a:lvl3pPr>
            <a:lvl4pPr marL="1371600" indent="0" latinLnBrk="1">
              <a:buNone/>
              <a:defRPr lang="ko-KR" sz="2000"/>
            </a:lvl4pPr>
            <a:lvl5pPr marL="1828800" indent="0" latinLnBrk="1">
              <a:buNone/>
              <a:defRPr lang="ko-KR" sz="2000"/>
            </a:lvl5pPr>
            <a:lvl6pPr marL="2286000" indent="0" latinLnBrk="1">
              <a:buNone/>
              <a:defRPr lang="ko-KR" sz="2000"/>
            </a:lvl6pPr>
            <a:lvl7pPr marL="2743200" indent="0" latinLnBrk="1">
              <a:buNone/>
              <a:defRPr lang="ko-KR" sz="2000"/>
            </a:lvl7pPr>
            <a:lvl8pPr marL="3200400" indent="0" latinLnBrk="1">
              <a:buNone/>
              <a:defRPr lang="ko-KR" sz="2000"/>
            </a:lvl8pPr>
            <a:lvl9pPr marL="3657600" indent="0" latinLnBrk="1">
              <a:buNone/>
              <a:defRPr lang="ko-KR"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 latinLnBrk="1">
              <a:spcBef>
                <a:spcPts val="1200"/>
              </a:spcBef>
              <a:buNone/>
              <a:defRPr lang="ko-KR" sz="2000"/>
            </a:lvl1pPr>
            <a:lvl2pPr marL="457200" indent="0" latinLnBrk="1">
              <a:buNone/>
              <a:defRPr lang="ko-KR" sz="1400"/>
            </a:lvl2pPr>
            <a:lvl3pPr marL="914400" indent="0" latinLnBrk="1">
              <a:buNone/>
              <a:defRPr lang="ko-KR" sz="1200"/>
            </a:lvl3pPr>
            <a:lvl4pPr marL="1371600" indent="0" latinLnBrk="1">
              <a:buNone/>
              <a:defRPr lang="ko-KR" sz="1000"/>
            </a:lvl4pPr>
            <a:lvl5pPr marL="1828800" indent="0" latinLnBrk="1">
              <a:buNone/>
              <a:defRPr lang="ko-KR" sz="1000"/>
            </a:lvl5pPr>
            <a:lvl6pPr marL="2286000" indent="0" latinLnBrk="1">
              <a:buNone/>
              <a:defRPr lang="ko-KR" sz="1000"/>
            </a:lvl6pPr>
            <a:lvl7pPr marL="2743200" indent="0" latinLnBrk="1">
              <a:buNone/>
              <a:defRPr lang="ko-KR" sz="1000"/>
            </a:lvl7pPr>
            <a:lvl8pPr marL="3200400" indent="0" latinLnBrk="1">
              <a:buNone/>
              <a:defRPr lang="ko-KR" sz="1000"/>
            </a:lvl8pPr>
            <a:lvl9pPr marL="3657600" indent="0" latinLnBrk="1">
              <a:buNone/>
              <a:defRPr lang="ko-KR" sz="1000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8-Nov-16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6759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사각형 8"/>
          <p:cNvSpPr/>
          <p:nvPr/>
        </p:nvSpPr>
        <p:spPr>
          <a:xfrm>
            <a:off x="1295400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 latinLnBrk="1">
              <a:defRPr lang="ko-KR" sz="3200"/>
            </a:lvl1pPr>
          </a:lstStyle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71273" y="5333098"/>
            <a:ext cx="4420252" cy="839102"/>
          </a:xfrm>
        </p:spPr>
        <p:txBody>
          <a:bodyPr anchor="t">
            <a:normAutofit/>
          </a:bodyPr>
          <a:lstStyle>
            <a:lvl1pPr marL="0" indent="0" latinLnBrk="1">
              <a:spcBef>
                <a:spcPts val="0"/>
              </a:spcBef>
              <a:buNone/>
              <a:defRPr lang="ko-KR" sz="1800">
                <a:solidFill>
                  <a:schemeClr val="bg1"/>
                </a:solidFill>
              </a:defRPr>
            </a:lvl1pPr>
            <a:lvl2pPr marL="457200" indent="0" latinLnBrk="1">
              <a:buNone/>
              <a:defRPr lang="ko-KR" sz="1400"/>
            </a:lvl2pPr>
            <a:lvl3pPr marL="914400" indent="0" latinLnBrk="1">
              <a:buNone/>
              <a:defRPr lang="ko-KR" sz="1200"/>
            </a:lvl3pPr>
            <a:lvl4pPr marL="1371600" indent="0" latinLnBrk="1">
              <a:buNone/>
              <a:defRPr lang="ko-KR" sz="1000"/>
            </a:lvl4pPr>
            <a:lvl5pPr marL="1828800" indent="0" latinLnBrk="1">
              <a:buNone/>
              <a:defRPr lang="ko-KR" sz="1000"/>
            </a:lvl5pPr>
            <a:lvl6pPr marL="2286000" indent="0" latinLnBrk="1">
              <a:buNone/>
              <a:defRPr lang="ko-KR" sz="1000"/>
            </a:lvl6pPr>
            <a:lvl7pPr marL="2743200" indent="0" latinLnBrk="1">
              <a:buNone/>
              <a:defRPr lang="ko-KR" sz="1000"/>
            </a:lvl7pPr>
            <a:lvl8pPr marL="3200400" indent="0" latinLnBrk="1">
              <a:buNone/>
              <a:defRPr lang="ko-KR" sz="1000"/>
            </a:lvl8pPr>
            <a:lvl9pPr marL="3657600" indent="0" latinLnBrk="1">
              <a:buNone/>
              <a:defRPr lang="ko-KR" sz="1000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10" name="사각형 9"/>
          <p:cNvSpPr/>
          <p:nvPr/>
        </p:nvSpPr>
        <p:spPr>
          <a:xfrm>
            <a:off x="6324599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11" name="사각형 10"/>
          <p:cNvSpPr/>
          <p:nvPr/>
        </p:nvSpPr>
        <p:spPr>
          <a:xfrm>
            <a:off x="1295400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2" name="사각형 11"/>
          <p:cNvSpPr/>
          <p:nvPr/>
        </p:nvSpPr>
        <p:spPr>
          <a:xfrm>
            <a:off x="6324599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3" name="텍스트 개체 틀 3"/>
          <p:cNvSpPr>
            <a:spLocks noGrp="1"/>
          </p:cNvSpPr>
          <p:nvPr>
            <p:ph type="body" sz="half" idx="14"/>
          </p:nvPr>
        </p:nvSpPr>
        <p:spPr>
          <a:xfrm>
            <a:off x="6412954" y="5333098"/>
            <a:ext cx="4420252" cy="839102"/>
          </a:xfrm>
        </p:spPr>
        <p:txBody>
          <a:bodyPr anchor="t">
            <a:normAutofit/>
          </a:bodyPr>
          <a:lstStyle>
            <a:lvl1pPr marL="0" indent="0" latinLnBrk="1">
              <a:spcBef>
                <a:spcPts val="0"/>
              </a:spcBef>
              <a:buNone/>
              <a:defRPr lang="ko-KR" sz="1800">
                <a:solidFill>
                  <a:schemeClr val="bg1"/>
                </a:solidFill>
              </a:defRPr>
            </a:lvl1pPr>
            <a:lvl2pPr marL="457200" indent="0" latinLnBrk="1">
              <a:buNone/>
              <a:defRPr lang="ko-KR" sz="1400"/>
            </a:lvl2pPr>
            <a:lvl3pPr marL="914400" indent="0" latinLnBrk="1">
              <a:buNone/>
              <a:defRPr lang="ko-KR" sz="1200"/>
            </a:lvl3pPr>
            <a:lvl4pPr marL="1371600" indent="0" latinLnBrk="1">
              <a:buNone/>
              <a:defRPr lang="ko-KR" sz="1000"/>
            </a:lvl4pPr>
            <a:lvl5pPr marL="1828800" indent="0" latinLnBrk="1">
              <a:buNone/>
              <a:defRPr lang="ko-KR" sz="1000"/>
            </a:lvl5pPr>
            <a:lvl6pPr marL="2286000" indent="0" latinLnBrk="1">
              <a:buNone/>
              <a:defRPr lang="ko-KR" sz="1000"/>
            </a:lvl6pPr>
            <a:lvl7pPr marL="2743200" indent="0" latinLnBrk="1">
              <a:buNone/>
              <a:defRPr lang="ko-KR" sz="1000"/>
            </a:lvl7pPr>
            <a:lvl8pPr marL="3200400" indent="0" latinLnBrk="1">
              <a:buNone/>
              <a:defRPr lang="ko-KR" sz="1000"/>
            </a:lvl8pPr>
            <a:lvl9pPr marL="3657600" indent="0" latinLnBrk="1">
              <a:buNone/>
              <a:defRPr lang="ko-KR" sz="1000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2954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 latinLnBrk="1">
              <a:buNone/>
              <a:defRPr lang="ko-KR" sz="2400"/>
            </a:lvl1pPr>
            <a:lvl2pPr marL="457200" indent="0" latinLnBrk="1">
              <a:buNone/>
              <a:defRPr lang="ko-KR" sz="2800"/>
            </a:lvl2pPr>
            <a:lvl3pPr marL="914400" indent="0" latinLnBrk="1">
              <a:buNone/>
              <a:defRPr lang="ko-KR" sz="2400"/>
            </a:lvl3pPr>
            <a:lvl4pPr marL="1371600" indent="0" latinLnBrk="1">
              <a:buNone/>
              <a:defRPr lang="ko-KR" sz="2000"/>
            </a:lvl4pPr>
            <a:lvl5pPr marL="1828800" indent="0" latinLnBrk="1">
              <a:buNone/>
              <a:defRPr lang="ko-KR" sz="2000"/>
            </a:lvl5pPr>
            <a:lvl6pPr marL="2286000" indent="0" latinLnBrk="1">
              <a:buNone/>
              <a:defRPr lang="ko-KR" sz="2000"/>
            </a:lvl6pPr>
            <a:lvl7pPr marL="2743200" indent="0" latinLnBrk="1">
              <a:buNone/>
              <a:defRPr lang="ko-KR" sz="2000"/>
            </a:lvl7pPr>
            <a:lvl8pPr marL="3200400" indent="0" latinLnBrk="1">
              <a:buNone/>
              <a:defRPr lang="ko-KR" sz="2000"/>
            </a:lvl8pPr>
            <a:lvl9pPr marL="3657600" indent="0" latinLnBrk="1">
              <a:buNone/>
              <a:defRPr lang="ko-KR"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8" name="그림 개체 틀 2"/>
          <p:cNvSpPr>
            <a:spLocks noGrp="1"/>
          </p:cNvSpPr>
          <p:nvPr>
            <p:ph type="pic" idx="13"/>
          </p:nvPr>
        </p:nvSpPr>
        <p:spPr>
          <a:xfrm>
            <a:off x="63246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 latinLnBrk="1">
              <a:buNone/>
              <a:defRPr lang="ko-KR" sz="2400"/>
            </a:lvl1pPr>
            <a:lvl2pPr marL="457200" indent="0" latinLnBrk="1">
              <a:buNone/>
              <a:defRPr lang="ko-KR" sz="2800"/>
            </a:lvl2pPr>
            <a:lvl3pPr marL="914400" indent="0" latinLnBrk="1">
              <a:buNone/>
              <a:defRPr lang="ko-KR" sz="2400"/>
            </a:lvl3pPr>
            <a:lvl4pPr marL="1371600" indent="0" latinLnBrk="1">
              <a:buNone/>
              <a:defRPr lang="ko-KR" sz="2000"/>
            </a:lvl4pPr>
            <a:lvl5pPr marL="1828800" indent="0" latinLnBrk="1">
              <a:buNone/>
              <a:defRPr lang="ko-KR" sz="2000"/>
            </a:lvl5pPr>
            <a:lvl6pPr marL="2286000" indent="0" latinLnBrk="1">
              <a:buNone/>
              <a:defRPr lang="ko-KR" sz="2000"/>
            </a:lvl6pPr>
            <a:lvl7pPr marL="2743200" indent="0" latinLnBrk="1">
              <a:buNone/>
              <a:defRPr lang="ko-KR" sz="2000"/>
            </a:lvl7pPr>
            <a:lvl8pPr marL="3200400" indent="0" latinLnBrk="1">
              <a:buNone/>
              <a:defRPr lang="ko-KR" sz="2000"/>
            </a:lvl8pPr>
            <a:lvl9pPr marL="3657600" indent="0" latinLnBrk="1">
              <a:buNone/>
              <a:defRPr lang="ko-KR"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14" name="날짜 개체 틀 3"/>
          <p:cNvSpPr>
            <a:spLocks noGrp="1"/>
          </p:cNvSpPr>
          <p:nvPr>
            <p:ph type="dt" sz="half" idx="15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8-Nov-16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4401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vert"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8-Nov-16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9294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/>
        </p:nvSpPr>
        <p:spPr bwMode="white">
          <a:xfrm rot="5400000">
            <a:off x="7562850" y="2228850"/>
            <a:ext cx="6858000" cy="240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8" name="사각형 7"/>
          <p:cNvSpPr/>
          <p:nvPr/>
        </p:nvSpPr>
        <p:spPr>
          <a:xfrm rot="5400000">
            <a:off x="6331230" y="3387909"/>
            <a:ext cx="6858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9" name="사각형 8"/>
          <p:cNvSpPr/>
          <p:nvPr/>
        </p:nvSpPr>
        <p:spPr>
          <a:xfrm rot="5400000">
            <a:off x="6251613" y="3387909"/>
            <a:ext cx="6858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9871318" y="685800"/>
            <a:ext cx="1033272" cy="5486400"/>
          </a:xfrm>
        </p:spPr>
        <p:txBody>
          <a:bodyPr vert="vert"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295400" y="685800"/>
            <a:ext cx="7976754" cy="5486400"/>
          </a:xfrm>
        </p:spPr>
        <p:txBody>
          <a:bodyPr vert="vert"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8-Nov-16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0411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 dirty="0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8-Nov-16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사진이 있는 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각형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1" name="자유형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2" name="자유형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 latinLnBrk="1"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  <p:sp>
        <p:nvSpPr>
          <p:cNvPr id="15" name="그림 개체 틀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 latinLnBrk="1">
              <a:buNone/>
              <a:defRPr lang="ko-KR" sz="2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16" name="사용 안내 텍스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sz="1200" b="1">
                <a:latin typeface="Arial" pitchFamily="34" charset="0"/>
                <a:cs typeface="Arial" pitchFamily="34" charset="0"/>
              </a:rPr>
              <a:t>              참고:                      </a:t>
            </a:r>
          </a:p>
          <a:p>
            <a:r>
              <a:rPr lang="ko-KR" sz="1200">
                <a:latin typeface="Arial" pitchFamily="34" charset="0"/>
                <a:cs typeface="Arial" pitchFamily="34" charset="0"/>
              </a:rPr>
              <a:t>이 슬라이드의 이미지를 변경하려면 그림을 선택하고 삭제합니다. 개체 틀의 그림 아이콘을 클릭하여 원하는 이미지를 삽입하세요.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9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0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 latinLnBrk="1">
              <a:defRPr lang="ko-KR" sz="32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 latinLnBrk="1">
              <a:spcBef>
                <a:spcPts val="1200"/>
              </a:spcBef>
              <a:buNone/>
              <a:defRPr lang="ko-KR" sz="2400">
                <a:solidFill>
                  <a:schemeClr val="tx1"/>
                </a:solidFill>
              </a:defRPr>
            </a:lvl1pPr>
            <a:lvl2pPr marL="457200" indent="0" latinLnBrk="1">
              <a:buNone/>
              <a:defRPr lang="ko-KR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1">
              <a:buNone/>
              <a:defRPr lang="ko-KR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8-Nov-16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8-Nov-16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8-Nov-16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8-Nov-16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latinLnBrk="1">
              <a:defRPr lang="ko-KR" sz="3200"/>
            </a:lvl1pPr>
          </a:lstStyle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728209" y="1828800"/>
            <a:ext cx="6126480" cy="4343400"/>
          </a:xfrm>
        </p:spPr>
        <p:txBody>
          <a:bodyPr>
            <a:normAutofit/>
          </a:bodyPr>
          <a:lstStyle>
            <a:lvl1pPr latinLnBrk="1">
              <a:defRPr lang="ko-KR" sz="2400"/>
            </a:lvl1pPr>
            <a:lvl2pPr latinLnBrk="1">
              <a:defRPr lang="ko-KR" sz="2000"/>
            </a:lvl2pPr>
            <a:lvl3pPr latinLnBrk="1">
              <a:defRPr lang="ko-KR" sz="1800"/>
            </a:lvl3pPr>
            <a:lvl4pPr latinLnBrk="1">
              <a:defRPr lang="ko-KR" sz="1600"/>
            </a:lvl4pPr>
            <a:lvl5pPr latinLnBrk="1">
              <a:defRPr lang="ko-KR" sz="1600"/>
            </a:lvl5pPr>
            <a:lvl6pPr latinLnBrk="1">
              <a:defRPr lang="ko-KR" sz="2000"/>
            </a:lvl6pPr>
            <a:lvl7pPr latinLnBrk="1">
              <a:defRPr lang="ko-KR" sz="2000"/>
            </a:lvl7pPr>
            <a:lvl8pPr latinLnBrk="1">
              <a:defRPr lang="ko-KR" sz="2000"/>
            </a:lvl8pPr>
            <a:lvl9pPr latinLnBrk="1">
              <a:defRPr lang="ko-KR" sz="2000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 latinLnBrk="1">
              <a:spcBef>
                <a:spcPts val="1200"/>
              </a:spcBef>
              <a:buNone/>
              <a:defRPr lang="ko-KR" sz="2000"/>
            </a:lvl1pPr>
            <a:lvl2pPr marL="457200" indent="0" latinLnBrk="1">
              <a:buNone/>
              <a:defRPr lang="ko-KR" sz="1400"/>
            </a:lvl2pPr>
            <a:lvl3pPr marL="914400" indent="0" latinLnBrk="1">
              <a:buNone/>
              <a:defRPr lang="ko-KR" sz="1200"/>
            </a:lvl3pPr>
            <a:lvl4pPr marL="1371600" indent="0" latinLnBrk="1">
              <a:buNone/>
              <a:defRPr lang="ko-KR" sz="1000"/>
            </a:lvl4pPr>
            <a:lvl5pPr marL="1828800" indent="0" latinLnBrk="1">
              <a:buNone/>
              <a:defRPr lang="ko-KR" sz="1000"/>
            </a:lvl5pPr>
            <a:lvl6pPr marL="2286000" indent="0" latinLnBrk="1">
              <a:buNone/>
              <a:defRPr lang="ko-KR" sz="1000"/>
            </a:lvl6pPr>
            <a:lvl7pPr marL="2743200" indent="0" latinLnBrk="1">
              <a:buNone/>
              <a:defRPr lang="ko-KR" sz="1000"/>
            </a:lvl7pPr>
            <a:lvl8pPr marL="3200400" indent="0" latinLnBrk="1">
              <a:buNone/>
              <a:defRPr lang="ko-KR" sz="1000"/>
            </a:lvl8pPr>
            <a:lvl9pPr marL="3657600" indent="0" latinLnBrk="1">
              <a:buNone/>
              <a:defRPr lang="ko-KR" sz="1000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8-Nov-16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476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9" name="사각형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8-Nov-16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A7F8E3F6-DE14-48B2-B2BC-6FABA9630FB8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1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sz="3200" kern="1200">
          <a:solidFill>
            <a:schemeClr val="bg1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274320" indent="-274320" algn="l" defTabSz="914400" rtl="0" eaLnBrk="1" latinLnBrk="1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lang="ko-KR" sz="24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54864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ko-KR"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82296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8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1097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13258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15544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프레젠테이션 컨설팅</a:t>
            </a:r>
            <a:endParaRPr lang="ko-KR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sz="2500" b="1" i="1" u="sng" spc="-150" dirty="0">
                <a:solidFill>
                  <a:schemeClr val="accent3"/>
                </a:solidFill>
              </a:rPr>
              <a:t>▶㈜</a:t>
            </a:r>
            <a:r>
              <a:rPr lang="en-US" altLang="ko-KR" sz="2500" b="1" i="1" u="sng" spc="-150" dirty="0">
                <a:solidFill>
                  <a:schemeClr val="accent3"/>
                </a:solidFill>
              </a:rPr>
              <a:t>OOOO</a:t>
            </a:r>
            <a:r>
              <a:rPr lang="ko-KR" altLang="en-US" sz="2500" b="1" i="1" u="sng" spc="-150" dirty="0">
                <a:solidFill>
                  <a:schemeClr val="accent3"/>
                </a:solidFill>
              </a:rPr>
              <a:t> 발표 클리닉 </a:t>
            </a:r>
            <a:r>
              <a:rPr lang="ko-KR" altLang="en-US" sz="2500" b="1" i="1" u="sng" spc="-150" dirty="0" err="1">
                <a:solidFill>
                  <a:schemeClr val="accent3"/>
                </a:solidFill>
              </a:rPr>
              <a:t>레포트</a:t>
            </a:r>
            <a:endParaRPr lang="ko-KR" sz="2500" b="1" i="1" u="sng" spc="-150" dirty="0">
              <a:solidFill>
                <a:schemeClr val="accent3"/>
              </a:solidFill>
            </a:endParaRPr>
          </a:p>
        </p:txBody>
      </p:sp>
      <p:pic>
        <p:nvPicPr>
          <p:cNvPr id="5" name="그림 개체 틀 4" descr="푸른색 움직임이 있는 도심의 도로" title="예제 그림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기준</a:t>
            </a:r>
            <a:endParaRPr lang="ko-KR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1295400" y="1828800"/>
            <a:ext cx="9601200" cy="4343400"/>
          </a:xfrm>
        </p:spPr>
        <p:txBody>
          <a:bodyPr anchor="ctr"/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b="1">
                <a:solidFill>
                  <a:schemeClr val="accent1">
                    <a:lumMod val="75000"/>
                  </a:schemeClr>
                </a:solidFill>
              </a:rPr>
              <a:t>기획</a:t>
            </a:r>
            <a:endParaRPr lang="en-US" altLang="ko-KR" b="1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/>
              <a:t>논리구조의 구성 수준</a:t>
            </a:r>
            <a:endParaRPr lang="en-US" altLang="ko-KR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>
                <a:solidFill>
                  <a:schemeClr val="accent1">
                    <a:lumMod val="75000"/>
                  </a:schemeClr>
                </a:solidFill>
              </a:rPr>
              <a:t>디자인</a:t>
            </a:r>
            <a:endParaRPr lang="en-US" altLang="ko-KR" b="1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/>
              <a:t>시각적 효과의 활용</a:t>
            </a:r>
            <a:endParaRPr lang="en-US" altLang="ko-KR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/>
              <a:t>텍스트의 크기</a:t>
            </a:r>
            <a:r>
              <a:rPr lang="ko-KR" altLang="en-US" sz="1600"/>
              <a:t>영문 </a:t>
            </a:r>
            <a:r>
              <a:rPr lang="en-US" altLang="ko-KR" sz="1600"/>
              <a:t>16pt, </a:t>
            </a:r>
            <a:r>
              <a:rPr lang="ko-KR" altLang="en-US" sz="1600"/>
              <a:t>한글 </a:t>
            </a:r>
            <a:r>
              <a:rPr lang="en-US" altLang="ko-KR" sz="1600"/>
              <a:t>18pt </a:t>
            </a:r>
            <a:r>
              <a:rPr lang="ko-KR" altLang="en-US" sz="1600"/>
              <a:t>이상</a:t>
            </a:r>
            <a:endParaRPr lang="en-US" altLang="ko-KR" sz="160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>
                <a:solidFill>
                  <a:schemeClr val="accent1">
                    <a:lumMod val="75000"/>
                  </a:schemeClr>
                </a:solidFill>
              </a:rPr>
              <a:t>스피치</a:t>
            </a:r>
            <a:endParaRPr lang="en-US" altLang="ko-KR" b="1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/>
              <a:t>다음 내용으로 부드럽게 이어나가기 위한 브릿지 멘트의 사용</a:t>
            </a:r>
            <a:endParaRPr lang="en-US" altLang="ko-KR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/>
              <a:t>청중과의 호흡을 위한 장치 마련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발표자별 프레젠테이션 주제</a:t>
            </a:r>
            <a:endParaRPr lang="ko-KR"/>
          </a:p>
        </p:txBody>
      </p:sp>
      <p:sp>
        <p:nvSpPr>
          <p:cNvPr id="7" name="내용 개체 틀 2"/>
          <p:cNvSpPr>
            <a:spLocks noGrp="1"/>
          </p:cNvSpPr>
          <p:nvPr>
            <p:ph sz="half" idx="1"/>
          </p:nvPr>
        </p:nvSpPr>
        <p:spPr>
          <a:xfrm>
            <a:off x="1295400" y="2049516"/>
            <a:ext cx="9601200" cy="4122683"/>
          </a:xfrm>
        </p:spPr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/>
              <a:t>유럽 경제위기가 자사에 미치는 영향</a:t>
            </a:r>
            <a:endParaRPr lang="en-US" altLang="ko-KR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/>
              <a:t>기업 이미지 재고를 위한 방안</a:t>
            </a:r>
            <a:endParaRPr lang="en-US" altLang="ko-KR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/>
              <a:t>신뢰도 상승을 위한 홍보 전략</a:t>
            </a:r>
            <a:endParaRPr lang="en-US" altLang="ko-KR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/>
              <a:t>동아시아 마켓을 공략하는 프로모션 안</a:t>
            </a:r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421385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막대 차트</a:t>
            </a:r>
            <a:endParaRPr lang="ko-KR" altLang="en-US" dirty="0"/>
          </a:p>
        </p:txBody>
      </p:sp>
      <p:graphicFrame>
        <p:nvGraphicFramePr>
          <p:cNvPr id="5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966903"/>
              </p:ext>
            </p:extLst>
          </p:nvPr>
        </p:nvGraphicFramePr>
        <p:xfrm>
          <a:off x="1295400" y="1828800"/>
          <a:ext cx="9601200" cy="4698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8937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컨설팅 진행 순서</a:t>
            </a:r>
            <a:endParaRPr lang="ko-KR" dirty="0"/>
          </a:p>
        </p:txBody>
      </p:sp>
      <p:graphicFrame>
        <p:nvGraphicFramePr>
          <p:cNvPr id="7" name="내용 개체 틀 5" descr="기본 갈매기형 수장 프로세스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2837845"/>
              </p:ext>
            </p:extLst>
          </p:nvPr>
        </p:nvGraphicFramePr>
        <p:xfrm>
          <a:off x="1295400" y="1828799"/>
          <a:ext cx="9601200" cy="4619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2142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영업 방향 16X9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젖빛 유리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esDirection_16x9_TP103431346" id="{7E75CBC6-1346-4589-89BD-95265FB0B13E}" vid="{E983DDDB-AE19-4F26-8359-1743A62D8108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0C4285-491E-4186-B472-C54D8D0C08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비즈니스 방향 프레젠테이션(와이드스크린)</Template>
  <TotalTime>0</TotalTime>
  <Words>92</Words>
  <Application>Microsoft Office PowerPoint</Application>
  <PresentationFormat>와이드스크린</PresentationFormat>
  <Paragraphs>27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0" baseType="lpstr">
      <vt:lpstr>HY견고딕</vt:lpstr>
      <vt:lpstr>맑은 고딕</vt:lpstr>
      <vt:lpstr>Arial</vt:lpstr>
      <vt:lpstr>Wingdings</vt:lpstr>
      <vt:lpstr>영업 방향 16X9</vt:lpstr>
      <vt:lpstr>프레젠테이션 컨설팅</vt:lpstr>
      <vt:lpstr>프레젠터 역량 분석 기준</vt:lpstr>
      <vt:lpstr>발표자별 프레젠테이션 주제</vt:lpstr>
      <vt:lpstr>프레젠터 역량 분석 막대 차트</vt:lpstr>
      <vt:lpstr>컨설팅 진행 순서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2013-08-07T04:47:24Z</dcterms:created>
  <dcterms:modified xsi:type="dcterms:W3CDTF">2016-11-07T15:40:31Z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TC034313749991</vt:lpwstr>
  </property>
</Properties>
</file>