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61D0B085-9B42-49E9-9D7D-576537AE8BE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7575E-4956-4DF8-BE63-F97285CB3024}"/>
              </a:ext>
            </a:extLst>
          </p:cNvPr>
          <p:cNvSpPr txBox="1"/>
          <p:nvPr/>
        </p:nvSpPr>
        <p:spPr>
          <a:xfrm>
            <a:off x="373225" y="307910"/>
            <a:ext cx="5915608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그림 4" descr="지도이(가) 표시된 사진&#10;&#10;자동 생성된 설명">
            <a:extLst>
              <a:ext uri="{FF2B5EF4-FFF2-40B4-BE49-F238E27FC236}">
                <a16:creationId xmlns:a16="http://schemas.microsoft.com/office/drawing/2014/main" id="{6AFA209E-40E4-4104-8093-E314B7404A9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29" y="1334983"/>
            <a:ext cx="10752807" cy="53316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 descr="텍스트, 노트북이(가) 표시된 사진&#10;&#10;자동 생성된 설명">
            <a:extLst>
              <a:ext uri="{FF2B5EF4-FFF2-40B4-BE49-F238E27FC236}">
                <a16:creationId xmlns:a16="http://schemas.microsoft.com/office/drawing/2014/main" id="{2B6FBD2C-383C-4041-8120-F7A7A13CCE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560" y="1952216"/>
            <a:ext cx="896400" cy="896400"/>
          </a:xfrm>
          <a:prstGeom prst="rect">
            <a:avLst/>
          </a:prstGeom>
        </p:spPr>
      </p:pic>
      <p:pic>
        <p:nvPicPr>
          <p:cNvPr id="10" name="그림 9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46C1D3BE-75B1-4386-88DF-29F54719F7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531" y="2371200"/>
            <a:ext cx="896400" cy="89640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30DEB863-8D45-49F2-BE40-C6CF208334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277" y="4705604"/>
            <a:ext cx="896400" cy="896400"/>
          </a:xfrm>
          <a:prstGeom prst="rect">
            <a:avLst/>
          </a:prstGeom>
        </p:spPr>
      </p:pic>
      <p:pic>
        <p:nvPicPr>
          <p:cNvPr id="14" name="그림 13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1B760ED8-09FF-45AC-BCE3-E40252C493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534" y="2822376"/>
            <a:ext cx="896400" cy="896400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C32AFF1A-A92F-4C95-B52E-05BD59A9FF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366" y="5074817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 2</cp:lastModifiedBy>
  <cp:revision>3</cp:revision>
  <dcterms:created xsi:type="dcterms:W3CDTF">2016-11-06T17:28:27Z</dcterms:created>
  <dcterms:modified xsi:type="dcterms:W3CDTF">2021-05-17T06:52:53Z</dcterms:modified>
</cp:coreProperties>
</file>