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firstSlideNum="0" removePersonalInfoOnSave="1">
  <p:sldMasterIdLst>
    <p:sldMasterId id="2147483716" r:id="rId1"/>
  </p:sldMasterIdLst>
  <p:notesMasterIdLst>
    <p:notesMasterId r:id="rId2"/>
  </p:notesMasterIdLst>
  <p:handoutMasterIdLst>
    <p:handoutMasterId r:id="rId3"/>
  </p:handoutMasterIdLst>
  <p:sldIdLst>
    <p:sldId id="257" r:id="rId4"/>
    <p:sldId id="258" r:id="rId5"/>
    <p:sldId id="260" r:id="rId6"/>
    <p:sldId id="27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mAuthor id="3" name="만든 이" initials="오전" lastIdx="1" clrIdx="2"/>
</p:cmAuthorLst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>
        <p:scale>
          <a:sx n="57" d="100"/>
          <a:sy n="57" d="100"/>
        </p:scale>
        <p:origin x="78" y="102"/>
      </p:cViewPr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</p:cSldViewPr>
  </p:notes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commentAuthors" Target="commentAuthors.xml"  /></Relationships>
</file>

<file path=ppt/charts/_rels/chart1.xml.rels><?xml version="1.0" encoding="UTF-8" standalone="yes" ?><Relationships xmlns="http://schemas.openxmlformats.org/package/2006/relationships"><Relationship Id="rId1" Type="http://schemas.openxmlformats.org/officeDocument/2006/relationships/package" Target="../embeddings/Worksheet1.xlsx"  /></Relationships>
</file>

<file path=ppt/charts/chart1.xml><?xml version="1.0" encoding="utf-8"?>
<c:chartSpace xmlns:r="http://schemas.openxmlformats.org/officeDocument/2006/relationships" xmlns:a="http://schemas.openxmlformats.org/drawingml/2006/main" xmlns:c="http://schemas.openxmlformats.org/drawingml/2006/chart">
  <c:date1904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roundedCorners val="0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delete val="0"/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axPos val="b"/>
        <c:crossAx val="359295344"/>
        <c:delete val="0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 wrap="none" lIns="0" tIns="0" rIns="0" bIns="0" anchor="ctr" anchorCtr="1"/>
          <a:p>
            <a:pPr algn="l">
              <a:defRPr sz="1800" b="1" i="0" u="none">
                <a:solidFill>
                  <a:schemeClr val="tx1">
                    <a:lumMod val="65000"/>
                    <a:lumOff val="35000"/>
                  </a:schemeClr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endParaRPr/>
          </a:p>
        </c:txPr>
        <c:crosses val="autoZero"/>
        <c:auto val="1"/>
        <c:lblAlgn val="ctr"/>
        <c:lblOffset val="100"/>
        <c:tickMarkSkip val="1"/>
        <c:noMultiLvlLbl val="0"/>
      </c:catAx>
      <c:valAx>
        <c:axId val="359295344"/>
        <c:scaling>
          <c:orientation val="minMax"/>
        </c:scaling>
        <c:axPos val="l"/>
        <c:crossAx val="357606224"/>
        <c:delete val="0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>
            <a:noFill/>
          </a:ln>
          <a:effectLst/>
        </c:spPr>
        <c:txPr>
          <a:bodyPr rot="0" vert="horz" wrap="none" lIns="0" tIns="0" rIns="0" bIns="0" anchor="ctr" anchorCtr="1"/>
          <a:p>
            <a:pPr algn="l">
              <a:defRPr sz="1197" b="0" i="0" u="none">
                <a:solidFill>
                  <a:schemeClr val="tx1">
                    <a:lumMod val="65000"/>
                    <a:lumOff val="35000"/>
                  </a:schemeClr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endParaRPr/>
          </a:p>
        </c:txPr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 w="9525">
          <a:noFill/>
        </a:ln>
        <a:effectLst/>
      </c:spPr>
      <c:txPr>
        <a:bodyPr rot="0" vert="horz" wrap="none" lIns="0" tIns="0" rIns="0" bIns="0" anchor="ctr" anchorCtr="1"/>
        <a:p>
          <a:pPr algn="l">
            <a:defRPr sz="1800" b="1" i="0" u="none">
              <a:solidFill>
                <a:schemeClr val="tx1">
                  <a:lumMod val="65000"/>
                  <a:lumOff val="35000"/>
                </a:schemeClr>
              </a:solidFill>
              <a:latin typeface="맑은 고딕"/>
              <a:ea typeface="맑은 고딕"/>
              <a:cs typeface="맑은 고딕"/>
              <a:sym typeface="맑은 고딕"/>
            </a:defRPr>
          </a:pPr>
          <a:endParaRPr/>
        </a:p>
      </c:txPr>
    </c:legend>
    <c:plotVisOnly val="0"/>
    <c:dispBlanksAs val="gap"/>
  </c:chart>
  <c:txPr>
    <a:bodyPr rot="0" vert="horz" wrap="none" lIns="0" tIns="0" rIns="0" bIns="0" anchor="ctr" anchorCtr="1"/>
    <a:p>
      <a:pPr algn="l">
        <a:defRPr b="0" i="0" u="none"/>
      </a:pPr>
      <a:endParaRPr/>
    </a:p>
  </c:txPr>
  <c:spPr>
    <a:noFill/>
    <a:ln w="9525">
      <a:noFill/>
    </a:ln>
    <a:effectLst/>
  </c:spPr>
  <c:extLst>
    <c:ext uri="CC8EB2C9-7E31-499d-B8F2-F6CE61031016">
      <ho:hncChartStyle xmlns:ho="http://schemas.haansoft.com/office/8.0" layoutIndex="-1" colorIndex="-1" styleIndex="-1"/>
    </c:ext>
  </c:extLst>
  <c:externalData r:id="rId1">
    <c:autoUpdate val="0"/>
  </c:externalData>
</c:chartSpace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 latinLnBrk="1">
              <a:defRPr lang="ko-KR" sz="1200"/>
            </a:lvl1pPr>
          </a:lstStyle>
          <a:p>
            <a:pPr lvl="0">
              <a:defRPr/>
            </a:pPr>
            <a:r>
              <a:rPr lang="ko-KR" altLang="en-US">
                <a:latin typeface="맑은 고딕"/>
              </a:rPr>
              <a:t/>
            </a:r>
            <a:endParaRPr lang="ko-KR" altLang="en-US">
              <a:latin typeface="맑은 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 latinLnBrk="1">
              <a:defRPr lang="ko-KR" sz="1200"/>
            </a:lvl1pPr>
          </a:lstStyle>
          <a:p>
            <a:pPr lvl="0">
              <a:defRPr/>
            </a:pPr>
            <a:fld id="{D63D5444-F62C-42C3-A75A-D9DBA807730F}" type="datetime1">
              <a:rPr lang="en-US" altLang="ko-KR">
                <a:latin typeface="맑은 고딕"/>
              </a:rPr>
              <a:pPr lvl="0">
                <a:defRPr/>
              </a:pPr>
              <a:t>5/17/2021</a:t>
            </a:fld>
            <a:endParaRPr lang="ko-KR">
              <a:latin typeface="맑은 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 latinLnBrk="1">
              <a:defRPr lang="ko-KR" sz="1200"/>
            </a:lvl1pPr>
          </a:lstStyle>
          <a:p>
            <a:pPr lvl="0">
              <a:defRPr/>
            </a:pPr>
            <a:r>
              <a:rPr lang="ko-KR" altLang="en-US">
                <a:latin typeface="맑은 고딕"/>
              </a:rPr>
              <a:t/>
            </a:r>
            <a:endParaRPr lang="ko-KR" altLang="en-US">
              <a:latin typeface="맑은 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 latinLnBrk="1">
              <a:defRPr lang="ko-KR" sz="1200"/>
            </a:lvl1pPr>
          </a:lstStyle>
          <a:p>
            <a:pPr lvl="0">
              <a:defRPr/>
            </a:pPr>
            <a:fld id="{84A4F617-7A30-41D4-AB86-5D833C98E18B}" type="slidenum">
              <a:rPr lang="ko-KR">
                <a:latin typeface="맑은 고딕"/>
              </a:rPr>
              <a:pPr lvl="0">
                <a:defRPr/>
              </a:pPr>
              <a:t>‹#›</a:t>
            </a:fld>
            <a:endParaRPr lang="ko-KR">
              <a:latin typeface="맑은 고딕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fld id="{12CAA1FA-7B6A-47D2-8D61-F225D71B51FF}" type="datetime1">
              <a:rPr lang="en-US" altLang="ko-KR"/>
              <a:pPr lvl="0">
                <a:defRPr/>
              </a:pPr>
              <a:t>5/17/2021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 latinLnBrk="1">
              <a:defRPr/>
            </a:pPr>
            <a:r>
              <a:rPr lang="ko-KR"/>
              <a:t>마스터 텍스트 스타일을 편집합니다</a:t>
            </a:r>
            <a:endParaRPr lang="ko-KR"/>
          </a:p>
          <a:p>
            <a:pPr lvl="1" latinLnBrk="1">
              <a:defRPr/>
            </a:pPr>
            <a:r>
              <a:rPr lang="ko-KR"/>
              <a:t>둘째 수준</a:t>
            </a:r>
            <a:endParaRPr lang="ko-KR"/>
          </a:p>
          <a:p>
            <a:pPr lvl="2" latinLnBrk="1">
              <a:defRPr/>
            </a:pPr>
            <a:r>
              <a:rPr lang="ko-KR"/>
              <a:t>셋째 수준</a:t>
            </a:r>
            <a:endParaRPr lang="ko-KR"/>
          </a:p>
          <a:p>
            <a:pPr lvl="3" latinLnBrk="1">
              <a:defRPr/>
            </a:pPr>
            <a:r>
              <a:rPr lang="ko-KR"/>
              <a:t>넷째 수준</a:t>
            </a:r>
            <a:endParaRPr lang="ko-KR"/>
          </a:p>
          <a:p>
            <a:pPr lvl="4" latinLnBrk="1">
              <a:defRPr/>
            </a:pPr>
            <a:r>
              <a:rPr lang="ko-KR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fld id="{1B9A179D-2D27-49E2-B022-8EDDA2EFE682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1B9A179D-2D27-49E2-B022-8EDDA2EFE682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8145385" y="0"/>
            <a:ext cx="1672169" cy="6858000"/>
          </a:xfrm>
          <a:custGeom>
            <a:avLst/>
            <a:gd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8" name="자유형 7"/>
          <p:cNvSpPr/>
          <p:nvPr/>
        </p:nvSpPr>
        <p:spPr>
          <a:xfrm>
            <a:off x="7950653" y="0"/>
            <a:ext cx="1528232" cy="6858000"/>
          </a:xfrm>
          <a:custGeom>
            <a:avLst/>
            <a:gd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2021-05-17</a:t>
            </a:fld>
            <a:endParaRPr lang="ko-KR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사진이 있는 제목 슬라이드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1" name="자유형 6"/>
          <p:cNvSpPr/>
          <p:nvPr/>
        </p:nvSpPr>
        <p:spPr>
          <a:xfrm>
            <a:off x="6256868" y="0"/>
            <a:ext cx="1672169" cy="6858000"/>
          </a:xfrm>
          <a:custGeom>
            <a:avLst/>
            <a:gd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2" name="자유형 7"/>
          <p:cNvSpPr/>
          <p:nvPr/>
        </p:nvSpPr>
        <p:spPr>
          <a:xfrm>
            <a:off x="6062136" y="0"/>
            <a:ext cx="1528232" cy="6858000"/>
          </a:xfrm>
          <a:custGeom>
            <a:avLst/>
            <a:gd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r>
              <a:rPr lang="ko-KR" sz="1200" b="1">
                <a:latin typeface="Arial"/>
                <a:cs typeface="Arial"/>
              </a:rPr>
              <a:t>              참고:                      </a:t>
            </a:r>
            <a:endParaRPr lang="ko-KR" sz="1200" b="1">
              <a:latin typeface="Arial"/>
              <a:cs typeface="Arial"/>
            </a:endParaRPr>
          </a:p>
          <a:p>
            <a:pPr lvl="0">
              <a:defRPr/>
            </a:pPr>
            <a:r>
              <a:rPr lang="ko-KR" sz="1200">
                <a:latin typeface="Arial"/>
                <a:cs typeface="Arial"/>
              </a:rPr>
              <a:t>이 슬라이드의 이미지를 변경하려면 그림을 선택하고 삭제합니다. 개체 틀의 그림 아이콘을 클릭하여 원하는 이미지를 삽입하세요.</a:t>
            </a:r>
            <a:endParaRPr lang="ko-KR" sz="1200">
              <a:latin typeface="Arial"/>
              <a:cs typeface="Arial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8" name="자유형 6"/>
          <p:cNvSpPr/>
          <p:nvPr/>
        </p:nvSpPr>
        <p:spPr>
          <a:xfrm>
            <a:off x="9237132" y="0"/>
            <a:ext cx="1672169" cy="6858000"/>
          </a:xfrm>
          <a:custGeom>
            <a:avLst/>
            <a:gd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9" name="자유형 7"/>
          <p:cNvSpPr/>
          <p:nvPr/>
        </p:nvSpPr>
        <p:spPr>
          <a:xfrm>
            <a:off x="9173633" y="0"/>
            <a:ext cx="1460499" cy="6858000"/>
          </a:xfrm>
          <a:custGeom>
            <a:avLst/>
            <a:gd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0" name="자유형 7"/>
          <p:cNvSpPr/>
          <p:nvPr/>
        </p:nvSpPr>
        <p:spPr>
          <a:xfrm>
            <a:off x="9173633" y="0"/>
            <a:ext cx="1460499" cy="6858000"/>
          </a:xfrm>
          <a:custGeom>
            <a:avLst/>
            <a:gd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2021-05-17</a:t>
            </a:fld>
            <a:endParaRPr lang="ko-KR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비교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latinLnBrk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 latinLnBrk="1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 latinLnBrk="1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2021-05-17</a:t>
            </a:fld>
            <a:endParaRPr lang="ko-KR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2021-05-17</a:t>
            </a:fld>
            <a:endParaRPr lang="ko-KR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2021-05-17</a:t>
            </a:fld>
            <a:endParaRPr lang="ko-KR" altLang="ko-KR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theme" Target="../theme/theme1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영업 방향 16X9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  <a:ea typeface="맑은 고딕"/>
              <a:cs typeface="+mn-cs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/>
          <a:p>
            <a:pPr lvl="0">
              <a:defRPr/>
            </a:pPr>
            <a:r>
              <a:rPr lang="ko-KR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 latinLnBrk="1">
              <a:defRPr/>
            </a:pPr>
            <a:r>
              <a:rPr lang="ko-KR"/>
              <a:t>마스터 텍스트 스타일을 편집합니다</a:t>
            </a:r>
            <a:endParaRPr lang="ko-KR"/>
          </a:p>
          <a:p>
            <a:pPr lvl="1" latinLnBrk="1">
              <a:defRPr/>
            </a:pPr>
            <a:r>
              <a:rPr lang="ko-KR"/>
              <a:t>둘째 수준</a:t>
            </a:r>
            <a:endParaRPr lang="ko-KR"/>
          </a:p>
          <a:p>
            <a:pPr lvl="2" latinLnBrk="1">
              <a:defRPr/>
            </a:pPr>
            <a:r>
              <a:rPr lang="ko-KR"/>
              <a:t>셋째 수준</a:t>
            </a:r>
            <a:endParaRPr lang="ko-KR"/>
          </a:p>
          <a:p>
            <a:pPr lvl="3" latinLnBrk="1">
              <a:defRPr/>
            </a:pPr>
            <a:r>
              <a:rPr lang="ko-KR"/>
              <a:t>넷째 수준</a:t>
            </a:r>
            <a:endParaRPr lang="ko-KR"/>
          </a:p>
          <a:p>
            <a:pPr lvl="4" latinLnBrk="1">
              <a:defRPr/>
            </a:pPr>
            <a:r>
              <a:rPr lang="ko-KR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2021-05-17</a:t>
            </a:fld>
            <a:endParaRPr lang="ko-KR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"/>
          <p:cNvSpPr/>
          <p:nvPr userDrawn="1"/>
        </p:nvSpPr>
        <p:spPr>
          <a:xfrm>
            <a:off x="779366" y="782768"/>
            <a:ext cx="374446" cy="381647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headEnd w="med" len="med"/>
            <a:tailEnd w="med" len="med"/>
          </a:ln>
        </p:spPr>
        <p:style>
          <a:lnRef idx="2">
            <a:schemeClr val="accent3">
              <a:shade val="2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</p:sldLayoutIdLst>
  <p:transition xmlns:mc="http://schemas.openxmlformats.org/markup-compatibility/2006" xmlns:hp="http://schemas.haansoft.com/office/presentation/8.0" mc:Ignorable="hp" hp:hslDur="500"/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/>
          <a:ea typeface="맑은 고딕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/>
        <a:buChar char="•"/>
        <a:defRPr lang="ko-KR" sz="2400" kern="1200">
          <a:solidFill>
            <a:schemeClr val="tx1"/>
          </a:solidFill>
          <a:latin typeface="맑은 고딕"/>
          <a:ea typeface="맑은 고딕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lang="ko-KR" sz="2000" kern="1200">
          <a:solidFill>
            <a:schemeClr val="tx1"/>
          </a:solidFill>
          <a:latin typeface="맑은 고딕"/>
          <a:ea typeface="맑은 고딕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800" kern="1200">
          <a:solidFill>
            <a:schemeClr val="tx1"/>
          </a:solidFill>
          <a:latin typeface="맑은 고딕"/>
          <a:ea typeface="맑은 고딕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맑은 고딕"/>
          <a:ea typeface="맑은 고딕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맑은 고딕"/>
          <a:ea typeface="맑은 고딕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1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5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chart" Target="../charts/chart1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/>
              <a:buChar char="Ø"/>
              <a:defRPr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ko-KR" altLang="en-US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논리구조의 구성 수준</a:t>
            </a:r>
            <a:endParaRPr lang="ko-KR" altLang="en-US"/>
          </a:p>
          <a:p>
            <a:pPr>
              <a:buFont typeface="Wingdings"/>
              <a:buChar char="Ø"/>
              <a:defRPr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ko-KR" altLang="en-US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시각적 효과의 활용</a:t>
            </a:r>
            <a:endParaRPr lang="ko-KR" altLang="en-US"/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ko-KR" altLang="en-US" sz="1600"/>
          </a:p>
          <a:p>
            <a:pPr>
              <a:buFont typeface="Wingdings"/>
              <a:buChar char="Ø"/>
              <a:defRPr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ko-KR" altLang="en-US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다음 내용으로 부드럽게 이어나가기 위한 브릿지 멘트의 사용</a:t>
            </a:r>
            <a:endParaRPr lang="ko-KR" altLang="en-US"/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600">
        <hp:hncExtTransition type="revolvingdoor" attr="SubType=left"/>
      </p:transition>
    </mc:Choice>
    <mc:Fallback>
      <p:transition xmlns:mc="http://schemas.openxmlformats.org/markup-compatibility/2006" xmlns:hp="http://schemas.haansoft.com/office/presentation/8.0" spd="med" mc:Ignorable="hp" hp:hslDur="16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유럽 경제위기가 자사에 미치는 영향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기업 이미지 재고를 위한 방안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신뢰도 상승을 위한 홍보 전략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동아시아 마켓을 공략하는 프로모션 안</a:t>
            </a:r>
            <a:endParaRPr lang="ko-KR"/>
          </a:p>
        </p:txBody>
      </p:sp>
      <p:sp>
        <p:nvSpPr>
          <p:cNvPr id="10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700">
        <p:fade/>
      </p:transition>
    </mc:Choice>
    <mc:Fallback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프레젠터 역량 분석 막대 차트</a:t>
            </a:r>
            <a:endParaRPr lang="ko-KR" altLang="en-US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r:id="rId2"/>
          </a:graphicData>
        </a:graphic>
      </p:graphicFrame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150">
        <hp:hncExtTransition type="open" attr="SubType=left"/>
      </p:transition>
    </mc:Choice>
    <mc:Fallback>
      <p:transition xmlns:mc="http://schemas.openxmlformats.org/markup-compatibility/2006" xmlns:hp="http://schemas.haansoft.com/office/presentation/8.0" spd="med" mc:Ignorable="hp" hp:hslDur="1150">
        <p:fade/>
      </p:transition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컨설팅 진행 순서</a:t>
            </a:r>
            <a:endParaRPr lang="ko-KR"/>
          </a:p>
        </p:txBody>
      </p:sp>
      <p:grpSp>
        <p:nvGrpSpPr>
          <p:cNvPr id="8" name=""/>
          <p:cNvGrpSpPr/>
          <p:nvPr/>
        </p:nvGrpSpPr>
        <p:grpSpPr>
          <a:xfrm rot="0">
            <a:off x="1295400" y="1828799"/>
            <a:ext cx="9601200" cy="4619297"/>
            <a:chOff x="1295400" y="1828799"/>
            <a:chExt cx="9601200" cy="4619297"/>
          </a:xfrm>
        </p:grpSpPr>
        <p:sp>
          <p:nvSpPr>
            <p:cNvPr id="9" name=""/>
            <p:cNvSpPr/>
            <p:nvPr/>
          </p:nvSpPr>
          <p:spPr>
            <a:xfrm>
              <a:off x="1299853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2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2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2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2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2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"/>
            <p:cNvSpPr txBox="1"/>
            <p:nvPr/>
          </p:nvSpPr>
          <p:spPr>
            <a:xfrm>
              <a:off x="1818355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1단계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1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발표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1" name=""/>
            <p:cNvSpPr/>
            <p:nvPr/>
          </p:nvSpPr>
          <p:spPr>
            <a:xfrm>
              <a:off x="363311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3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3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3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3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3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"/>
            <p:cNvSpPr txBox="1"/>
            <p:nvPr/>
          </p:nvSpPr>
          <p:spPr>
            <a:xfrm>
              <a:off x="4151616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2단계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1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컨설팅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3" name=""/>
            <p:cNvSpPr/>
            <p:nvPr/>
          </p:nvSpPr>
          <p:spPr>
            <a:xfrm>
              <a:off x="596637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4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4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4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4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4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4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"/>
            <p:cNvSpPr txBox="1"/>
            <p:nvPr/>
          </p:nvSpPr>
          <p:spPr>
            <a:xfrm>
              <a:off x="6484876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3단계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2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발표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5" name=""/>
            <p:cNvSpPr/>
            <p:nvPr/>
          </p:nvSpPr>
          <p:spPr>
            <a:xfrm>
              <a:off x="829963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5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5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5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5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5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"/>
            <p:cNvSpPr txBox="1"/>
            <p:nvPr/>
          </p:nvSpPr>
          <p:spPr>
            <a:xfrm>
              <a:off x="8818136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4단계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2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컨설팅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1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en-US"/>
              <a:pPr lvl="0"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comb dir="vert"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79</ep:Words>
  <ep:PresentationFormat>와이드스크린</ep:PresentationFormat>
  <ep:Paragraphs>26</ep:Paragraphs>
  <ep:Slides>5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2013-08-07T04:47:24.000</dcterms:created>
  <cp:lastModifiedBy>zldmz</cp:lastModifiedBy>
  <dcterms:modified xsi:type="dcterms:W3CDTF">2021-05-17T12:53:47.237</dcterms:modified>
  <cp:revision>9</cp:revision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