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99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02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29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84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520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6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109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07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681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787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81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BEFEF-08A1-47B0-9CF3-7CCF18483B5E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902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직사각형 1">
            <a:extLst>
              <a:ext uri="{FF2B5EF4-FFF2-40B4-BE49-F238E27FC236}">
                <a16:creationId xmlns:a16="http://schemas.microsoft.com/office/drawing/2014/main" id="{C6FA0271-CE1A-4772-937C-14FBC265C6D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DDE8A1-8B7E-4B34-B79A-A457A991905E}"/>
              </a:ext>
            </a:extLst>
          </p:cNvPr>
          <p:cNvSpPr txBox="1"/>
          <p:nvPr/>
        </p:nvSpPr>
        <p:spPr>
          <a:xfrm>
            <a:off x="317241" y="317242"/>
            <a:ext cx="5859624" cy="541174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Global Markets of Smart Device</a:t>
            </a:r>
            <a:endParaRPr lang="ko-KR" altLang="en-US" sz="28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그림 5" descr="지도이(가) 표시된 사진&#10;&#10;자동 생성된 설명">
            <a:extLst>
              <a:ext uri="{FF2B5EF4-FFF2-40B4-BE49-F238E27FC236}">
                <a16:creationId xmlns:a16="http://schemas.microsoft.com/office/drawing/2014/main" id="{3ED48E20-A4B0-46A9-99AA-91B05E359D7A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96" y="1175658"/>
            <a:ext cx="10752807" cy="533160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9" name="그림 18" descr="텍스트, 노트북이(가) 표시된 사진&#10;&#10;자동 생성된 설명">
            <a:extLst>
              <a:ext uri="{FF2B5EF4-FFF2-40B4-BE49-F238E27FC236}">
                <a16:creationId xmlns:a16="http://schemas.microsoft.com/office/drawing/2014/main" id="{E7838315-08D4-4394-BE82-4C6284EB13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2197" y="1838131"/>
            <a:ext cx="896400" cy="896400"/>
          </a:xfrm>
          <a:prstGeom prst="rect">
            <a:avLst/>
          </a:prstGeom>
        </p:spPr>
      </p:pic>
      <p:pic>
        <p:nvPicPr>
          <p:cNvPr id="21" name="그림 20" descr="텍스트, 클립아트이(가) 표시된 사진&#10;&#10;자동 생성된 설명">
            <a:extLst>
              <a:ext uri="{FF2B5EF4-FFF2-40B4-BE49-F238E27FC236}">
                <a16:creationId xmlns:a16="http://schemas.microsoft.com/office/drawing/2014/main" id="{DF37748E-2F82-4007-BAA2-D20D47BC8B0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650" y="2408853"/>
            <a:ext cx="896400" cy="896400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FB9E074D-7D2C-471B-A6C9-138660E9012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5592" y="4608661"/>
            <a:ext cx="896400" cy="896400"/>
          </a:xfrm>
          <a:prstGeom prst="rect">
            <a:avLst/>
          </a:prstGeom>
        </p:spPr>
      </p:pic>
      <p:pic>
        <p:nvPicPr>
          <p:cNvPr id="25" name="그림 24" descr="텍스트, 클립아트이(가) 표시된 사진&#10;&#10;자동 생성된 설명">
            <a:extLst>
              <a:ext uri="{FF2B5EF4-FFF2-40B4-BE49-F238E27FC236}">
                <a16:creationId xmlns:a16="http://schemas.microsoft.com/office/drawing/2014/main" id="{067087C2-4D51-4E02-913C-336989F02CD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3918" y="2286331"/>
            <a:ext cx="896400" cy="896400"/>
          </a:xfrm>
          <a:prstGeom prst="rect">
            <a:avLst/>
          </a:prstGeom>
        </p:spPr>
      </p:pic>
      <p:pic>
        <p:nvPicPr>
          <p:cNvPr id="27" name="그림 26">
            <a:extLst>
              <a:ext uri="{FF2B5EF4-FFF2-40B4-BE49-F238E27FC236}">
                <a16:creationId xmlns:a16="http://schemas.microsoft.com/office/drawing/2014/main" id="{9B9E5304-7B8D-42EE-BEC4-3479789C0BC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5718" y="4909457"/>
            <a:ext cx="896400" cy="89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375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5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user 49</cp:lastModifiedBy>
  <cp:revision>4</cp:revision>
  <dcterms:created xsi:type="dcterms:W3CDTF">2016-11-06T17:28:27Z</dcterms:created>
  <dcterms:modified xsi:type="dcterms:W3CDTF">2021-05-17T06:54:22Z</dcterms:modified>
</cp:coreProperties>
</file>