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446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46571DF7-403F-452F-BC9F-E9E991DA4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1646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6412162-09AD-44F4-80A8-C492EA740BD3}"/>
              </a:ext>
            </a:extLst>
          </p:cNvPr>
          <p:cNvSpPr/>
          <p:nvPr/>
        </p:nvSpPr>
        <p:spPr>
          <a:xfrm>
            <a:off x="276837" y="1716467"/>
            <a:ext cx="4811411" cy="482067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AFD0E529-B8F1-4A4A-B21A-731F73D7FA42}"/>
              </a:ext>
            </a:extLst>
          </p:cNvPr>
          <p:cNvSpPr/>
          <p:nvPr/>
        </p:nvSpPr>
        <p:spPr>
          <a:xfrm rot="10800000">
            <a:off x="6858000" y="185420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43D7F81F-DB0B-4AC0-A3D1-2D800EC7ECCA}"/>
              </a:ext>
            </a:extLst>
          </p:cNvPr>
          <p:cNvSpPr/>
          <p:nvPr/>
        </p:nvSpPr>
        <p:spPr>
          <a:xfrm>
            <a:off x="6858000" y="6337571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최 민정</cp:lastModifiedBy>
  <cp:revision>6</cp:revision>
  <dcterms:created xsi:type="dcterms:W3CDTF">2016-11-08T04:55:45Z</dcterms:created>
  <dcterms:modified xsi:type="dcterms:W3CDTF">2021-05-17T11:55:38Z</dcterms:modified>
</cp:coreProperties>
</file>