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firstSlideNum="0" showSpecialPlsOnTitleSld="0" removePersonalInfoOnSave="1">
  <p:sldMasterIdLst>
    <p:sldMasterId id="2147483690" r:id="rId1"/>
  </p:sldMasterIdLst>
  <p:notesMasterIdLst>
    <p:notesMasterId r:id="rId2"/>
  </p:notesMasterIdLst>
  <p:handoutMasterIdLst>
    <p:handoutMasterId r:id="rId3"/>
  </p:handoutMasterIdLst>
  <p:sldIdLst>
    <p:sldId id="256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mAuthor id="3" name="만든 이" initials="오전" lastIdx="1" clrIdx="2"/>
</p:cmAuthorLst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 showNarration="1">
    <p:present/>
    <p:sldAll/>
    <p:penClr>
      <a:prstClr val="red"/>
    </p:penClr>
    <p:extLst>
      <p:ext uri="{2FDB2607-1784-4EEB-B798-7EB5836EED8A}">
        <p14:showMediaCtrls xmlns:p14="http://schemas.microsoft.com/office/powerpoint/2010/main" val="1"/>
      </p:ext>
    </p:extLst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horzBarState="maximized">
    <p:restoredLeft sz="13963" autoAdjust="0"/>
    <p:restoredTop sz="94790" autoAdjust="0"/>
  </p:normalViewPr>
  <p:slideViewPr>
    <p:cSldViewPr snapToGrid="0" showGuides="1">
      <p:cViewPr varScale="1">
        <p:scale>
          <a:sx n="100" d="100"/>
          <a:sy n="100" d="100"/>
        </p:scale>
        <p:origin x="78" y="102"/>
      </p:cViewPr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100" d="100"/>
          <a:sy n="100" d="100"/>
        </p:scale>
        <p:origin x="1716" y="66"/>
      </p:cViewPr>
    </p:cSldViewPr>
  </p:notes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presProps" Target="presProps.xml"  /><Relationship Id="rId11" Type="http://schemas.openxmlformats.org/officeDocument/2006/relationships/viewProps" Target="viewProps.xml"  /><Relationship Id="rId12" Type="http://schemas.openxmlformats.org/officeDocument/2006/relationships/theme" Target="theme/theme1.xml"  /><Relationship Id="rId13" Type="http://schemas.openxmlformats.org/officeDocument/2006/relationships/tableStyles" Target="tableStyles.xml"  /><Relationship Id="rId2" Type="http://schemas.openxmlformats.org/officeDocument/2006/relationships/notesMaster" Target="notesMasters/notesMaster1.xml"  /><Relationship Id="rId3" Type="http://schemas.openxmlformats.org/officeDocument/2006/relationships/handoutMaster" Target="handoutMasters/handoutMaster1.xml"  /><Relationship Id="rId4" Type="http://schemas.openxmlformats.org/officeDocument/2006/relationships/slide" Target="slides/slide1.xml"  /><Relationship Id="rId5" Type="http://schemas.openxmlformats.org/officeDocument/2006/relationships/slide" Target="slides/slide2.xml"  /><Relationship Id="rId6" Type="http://schemas.openxmlformats.org/officeDocument/2006/relationships/slide" Target="slides/slide3.xml"  /><Relationship Id="rId7" Type="http://schemas.openxmlformats.org/officeDocument/2006/relationships/slide" Target="slides/slide4.xml"  /><Relationship Id="rId8" Type="http://schemas.openxmlformats.org/officeDocument/2006/relationships/slide" Target="slides/slide5.xml"  /><Relationship Id="rId9" Type="http://schemas.openxmlformats.org/officeDocument/2006/relationships/commentAuthors" Target="commentAuthors.xml"  /></Relationships>
</file>

<file path=ppt/charts/_rels/chart1.xml.rels><?xml version="1.0" encoding="UTF-8" standalone="yes" ?><Relationships xmlns="http://schemas.openxmlformats.org/package/2006/relationships"><Relationship Id="rId1" Type="http://schemas.openxmlformats.org/officeDocument/2006/relationships/package" Target="../embeddings/oleObject1.xlsx" 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기획</c:v>
                </c:pt>
              </c:strCache>
            </c:strRef>
          </c:tx>
          <c:spPr>
            <a:solidFill>
              <a:schemeClr val="accent1"/>
            </a:solidFill>
            <a:ln w="9525"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9C-1249-9FC8-A8BC1364D93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디자인</c:v>
                </c:pt>
              </c:strCache>
            </c:strRef>
          </c:tx>
          <c:spPr>
            <a:solidFill>
              <a:schemeClr val="accent2"/>
            </a:solidFill>
            <a:ln w="9525"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9C-1249-9FC8-A8BC1364D93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스피치</c:v>
                </c:pt>
              </c:strCache>
            </c:strRef>
          </c:tx>
          <c:spPr>
            <a:solidFill>
              <a:schemeClr val="accent3"/>
            </a:solidFill>
            <a:ln w="9525"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9C-1249-9FC8-A8BC1364D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57606224"/>
        <c:axId val="359295344"/>
      </c:barChart>
      <c:catAx>
        <c:axId val="35760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 wrap="none" lIns="0" tIns="0" rIns="0" bIns="0" anchor="ctr" anchorCtr="1"/>
          <a:lstStyle/>
          <a:p>
            <a:pPr algn="l">
              <a:defRPr sz="1800" b="1" i="0" u="none">
                <a:solidFill>
                  <a:schemeClr val="tx1">
                    <a:lumMod val="65000"/>
                    <a:lumOff val="35000"/>
                  </a:schemeClr>
                </a:solidFill>
                <a:latin typeface="맑은 고딕"/>
                <a:ea typeface="맑은 고딕"/>
                <a:cs typeface="맑은 고딕"/>
                <a:sym typeface="맑은 고딕"/>
              </a:defRPr>
            </a:pPr>
            <a:endParaRPr lang="ko-Kore-KR"/>
          </a:p>
        </c:txPr>
        <c:crossAx val="359295344"/>
        <c:crosses val="autoZero"/>
        <c:auto val="1"/>
        <c:lblAlgn val="ctr"/>
        <c:lblOffset val="100"/>
        <c:tickMarkSkip val="1"/>
        <c:noMultiLvlLbl val="0"/>
      </c:catAx>
      <c:valAx>
        <c:axId val="35929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>
            <a:noFill/>
          </a:ln>
          <a:effectLst/>
        </c:spPr>
        <c:txPr>
          <a:bodyPr rot="0" vert="horz" wrap="none" lIns="0" tIns="0" rIns="0" bIns="0" anchor="ctr" anchorCtr="1"/>
          <a:lstStyle/>
          <a:p>
            <a:pPr algn="l">
              <a:defRPr sz="1100" b="0" i="0" u="none">
                <a:solidFill>
                  <a:schemeClr val="tx1">
                    <a:lumMod val="65000"/>
                    <a:lumOff val="35000"/>
                  </a:schemeClr>
                </a:solidFill>
                <a:latin typeface="맑은 고딕"/>
                <a:ea typeface="맑은 고딕"/>
                <a:cs typeface="맑은 고딕"/>
                <a:sym typeface="맑은 고딕"/>
              </a:defRPr>
            </a:pPr>
            <a:endParaRPr lang="ko-Kore-KR"/>
          </a:p>
        </c:txPr>
        <c:crossAx val="35760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 w="9525">
          <a:noFill/>
        </a:ln>
        <a:effectLst/>
      </c:spPr>
      <c:txPr>
        <a:bodyPr rot="0" vert="horz" wrap="none" lIns="0" tIns="0" rIns="0" bIns="0" anchor="ctr" anchorCtr="1"/>
        <a:lstStyle/>
        <a:p>
          <a:pPr algn="l">
            <a:defRPr sz="1800" b="1" i="0" u="none">
              <a:solidFill>
                <a:schemeClr val="tx1">
                  <a:lumMod val="65000"/>
                  <a:lumOff val="35000"/>
                </a:schemeClr>
              </a:solidFill>
              <a:latin typeface="맑은 고딕"/>
              <a:ea typeface="맑은 고딕"/>
              <a:cs typeface="맑은 고딕"/>
              <a:sym typeface="맑은 고딕"/>
            </a:defRPr>
          </a:pPr>
          <a:endParaRPr lang="ko-Kore-KR"/>
        </a:p>
      </c:txPr>
    </c:legend>
    <c:plotVisOnly val="1"/>
    <c:dispBlanksAs val="gap"/>
    <c:showDLblsOverMax val="1"/>
  </c:chart>
  <c:spPr>
    <a:noFill/>
    <a:ln w="9525">
      <a:noFill/>
    </a:ln>
    <a:effectLst/>
  </c:spPr>
  <c:txPr>
    <a:bodyPr rot="0" vert="horz" wrap="none" lIns="0" tIns="0" rIns="0" bIns="0" anchor="ctr" anchorCtr="1"/>
    <a:lstStyle/>
    <a:p>
      <a:pPr algn="l">
        <a:defRPr b="0" i="0" u="none"/>
      </a:pPr>
      <a:endParaRPr lang="ko-Kore-KR"/>
    </a:p>
  </c:txPr>
  <c:externalData r:id="rId1">
    <c:autoUpdate val="0"/>
  </c:externalData>
  <c:extLst>
    <c:ext uri="CC8EB2C9-7E31-499d-B8F2-F6CE61031016">
      <ho:hncChartStyle xmlns:ho="http://schemas.haansoft.com/office/8.0" layoutIndex="-1" colorIndex="-1" styleIndex="-1"/>
    </c:ext>
  </c:extLst>
</c:chartSpace>
</file>

<file path=ppt/handoutMasters/_rels/handout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3.xml"  /></Relationships>
</file>

<file path=ppt/handoutMasters/handoutMaster1.xml><?xml version="1.0" encoding="utf-8"?>
<p:handout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 latinLnBrk="1">
              <a:defRPr lang="ko-KR" sz="1200"/>
            </a:lvl1pPr>
          </a:lstStyle>
          <a:p>
            <a:pPr lvl="0">
              <a:defRPr/>
            </a:pPr>
            <a:r>
              <a:rPr lang="ko-KR" altLang="en-US">
                <a:latin typeface="맑은 고딕"/>
              </a:rPr>
              <a:t/>
            </a:r>
            <a:endParaRPr lang="ko-KR" altLang="en-US">
              <a:latin typeface="맑은 고딕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 latinLnBrk="1">
              <a:defRPr lang="ko-KR" sz="1200"/>
            </a:lvl1pPr>
          </a:lstStyle>
          <a:p>
            <a:pPr lvl="0">
              <a:defRPr/>
            </a:pPr>
            <a:fld id="{D63D5444-F62C-42C3-A75A-D9DBA807730F}" type="datetime1">
              <a:rPr lang="en-US" altLang="ko-KR">
                <a:latin typeface="맑은 고딕"/>
              </a:rPr>
              <a:pPr lvl="0">
                <a:defRPr/>
              </a:pPr>
              <a:t>5/17/2021</a:t>
            </a:fld>
            <a:endParaRPr lang="ko-KR">
              <a:latin typeface="맑은 고딕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 latinLnBrk="1">
              <a:defRPr lang="ko-KR" sz="1200"/>
            </a:lvl1pPr>
          </a:lstStyle>
          <a:p>
            <a:pPr lvl="0">
              <a:defRPr/>
            </a:pPr>
            <a:r>
              <a:rPr lang="ko-KR" altLang="en-US">
                <a:latin typeface="맑은 고딕"/>
              </a:rPr>
              <a:t/>
            </a:r>
            <a:endParaRPr lang="ko-KR" altLang="en-US">
              <a:latin typeface="맑은 고딕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 latinLnBrk="1">
              <a:defRPr lang="ko-KR" sz="1200"/>
            </a:lvl1pPr>
          </a:lstStyle>
          <a:p>
            <a:pPr lvl="0">
              <a:defRPr/>
            </a:pPr>
            <a:fld id="{84A4F617-7A30-41D4-AB86-5D833C98E18B}" type="slidenum">
              <a:rPr lang="ko-KR">
                <a:latin typeface="맑은 고딕"/>
              </a:rPr>
              <a:pPr lvl="0">
                <a:defRPr/>
              </a:pPr>
              <a:t>‹#›</a:t>
            </a:fld>
            <a:endParaRPr lang="ko-KR">
              <a:latin typeface="맑은 고딕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 latinLnBrk="1">
              <a:defRPr lang="ko-KR" sz="1200">
                <a:latin typeface="맑은 고딕"/>
              </a:defRPr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 latinLnBrk="1">
              <a:defRPr lang="ko-KR" sz="1200">
                <a:latin typeface="맑은 고딕"/>
              </a:defRPr>
            </a:lvl1pPr>
          </a:lstStyle>
          <a:p>
            <a:pPr lvl="0">
              <a:defRPr/>
            </a:pPr>
            <a:fld id="{12CAA1FA-7B6A-47D2-8D61-F225D71B51FF}" type="datetime1">
              <a:rPr lang="en-US" altLang="ko-KR"/>
              <a:pPr lvl="0">
                <a:defRPr/>
              </a:pPr>
              <a:t>5/17/2021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 latinLnBrk="1">
              <a:defRPr/>
            </a:pPr>
            <a:r>
              <a:rPr lang="ko-KR"/>
              <a:t>마스터 텍스트 스타일을 편집합니다</a:t>
            </a:r>
            <a:endParaRPr lang="ko-KR"/>
          </a:p>
          <a:p>
            <a:pPr lvl="1" latinLnBrk="1">
              <a:defRPr/>
            </a:pPr>
            <a:r>
              <a:rPr lang="ko-KR"/>
              <a:t>둘째 수준</a:t>
            </a:r>
            <a:endParaRPr lang="ko-KR"/>
          </a:p>
          <a:p>
            <a:pPr lvl="2" latinLnBrk="1">
              <a:defRPr/>
            </a:pPr>
            <a:r>
              <a:rPr lang="ko-KR"/>
              <a:t>셋째 수준</a:t>
            </a:r>
            <a:endParaRPr lang="ko-KR"/>
          </a:p>
          <a:p>
            <a:pPr lvl="3" latinLnBrk="1">
              <a:defRPr/>
            </a:pPr>
            <a:r>
              <a:rPr lang="ko-KR"/>
              <a:t>넷째 수준</a:t>
            </a:r>
            <a:endParaRPr lang="ko-KR"/>
          </a:p>
          <a:p>
            <a:pPr lvl="4" latinLnBrk="1">
              <a:defRPr/>
            </a:pPr>
            <a:r>
              <a:rPr lang="ko-KR"/>
              <a:t>다섯째 수준</a:t>
            </a:r>
            <a:endParaRPr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 latinLnBrk="1">
              <a:defRPr lang="ko-KR" sz="1200">
                <a:latin typeface="맑은 고딕"/>
              </a:defRPr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 latinLnBrk="1">
              <a:defRPr lang="ko-KR" sz="1200">
                <a:latin typeface="맑은 고딕"/>
              </a:defRPr>
            </a:lvl1pPr>
          </a:lstStyle>
          <a:p>
            <a:pPr lvl="0">
              <a:defRPr/>
            </a:pPr>
            <a:fld id="{1B9A179D-2D27-49E2-B022-8EDDA2EFE682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1" Type="http://schemas.openxmlformats.org/officeDocument/2006/relationships/slide" Target="../slides/slide3.xml"  /><Relationship Id="rId2" Type="http://schemas.openxmlformats.org/officeDocument/2006/relationships/notesMaster" Target="../notesMasters/notesMaster1.xml"  /></Relationships>
</file>

<file path=ppt/notesSlides/notesSlide1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1B9A179D-2D27-49E2-B022-8EDDA2EFE682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  <a:noAutofit/>
          </a:bodyPr>
          <a:lstStyle/>
          <a:p>
            <a:pPr lvl="0">
              <a:defRPr/>
            </a:pPr>
            <a:endParaRPr lang="ko-KR" sz="1800">
              <a:latin typeface="맑은 고딕"/>
            </a:endParaRPr>
          </a:p>
        </p:txBody>
      </p:sp>
      <p:sp>
        <p:nvSpPr>
          <p:cNvPr id="7" name="자유형 6"/>
          <p:cNvSpPr/>
          <p:nvPr/>
        </p:nvSpPr>
        <p:spPr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 latinLnBrk="1">
              <a:defRPr/>
            </a:pPr>
            <a:endParaRPr lang="ko-KR" sz="1800">
              <a:latin typeface="맑은 고딕"/>
            </a:endParaRPr>
          </a:p>
        </p:txBody>
      </p:sp>
      <p:sp>
        <p:nvSpPr>
          <p:cNvPr id="8" name="자유형 7"/>
          <p:cNvSpPr/>
          <p:nvPr/>
        </p:nvSpPr>
        <p:spPr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 latinLnBrk="1">
              <a:defRPr/>
            </a:pPr>
            <a:endParaRPr lang="ko-KR" sz="1800">
              <a:latin typeface="맑은 고딕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 latinLnBrk="1">
              <a:spcBef>
                <a:spcPts val="1200"/>
              </a:spcBef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pPr lvl="0">
              <a:defRPr/>
            </a:pPr>
            <a:r>
              <a:rPr lang="ko-KR" altLang="en-US"/>
              <a:t>마스터 부제목 스타일 편집</a:t>
            </a:r>
            <a:endParaRPr 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>
              <a:defRPr/>
            </a:pPr>
            <a:r>
              <a:rPr lang="ko-KR" altLang="en-US"/>
              <a:t>마스터 텍스트 스타일을 편집합니다</a:t>
            </a:r>
          </a:p>
          <a:p>
            <a:pPr lvl="1" latinLnBrk="1">
              <a:defRPr/>
            </a:pPr>
            <a:r>
              <a:rPr lang="ko-KR" altLang="en-US"/>
              <a:t>둘째 수준</a:t>
            </a:r>
          </a:p>
          <a:p>
            <a:pPr lvl="2" latinLnBrk="1">
              <a:defRPr/>
            </a:pPr>
            <a:r>
              <a:rPr lang="ko-KR" altLang="en-US"/>
              <a:t>셋째 수준</a:t>
            </a:r>
          </a:p>
          <a:p>
            <a:pPr lvl="3" latinLnBrk="1">
              <a:defRPr/>
            </a:pPr>
            <a:r>
              <a:rPr lang="ko-KR" altLang="en-US"/>
              <a:t>넷째 수준</a:t>
            </a:r>
          </a:p>
          <a:p>
            <a:pPr lvl="4" latinLnBrk="1">
              <a:defRPr/>
            </a:pPr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7F8E3F6-DE14-48B2-B2BC-6FABA9630F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/>
                <a:ea typeface="맑은 고딕"/>
              </a:defRPr>
            </a:lvl1pPr>
          </a:lstStyle>
          <a:p>
            <a:pPr lvl="0">
              <a:defRPr/>
            </a:pPr>
            <a:fld id="{1A3D5110-9FE0-496F-B26A-071D02F2DE37}" type="datetime1">
              <a:rPr lang="ko-KR" altLang="ko-KR"/>
              <a:pPr lvl="0">
                <a:defRPr/>
              </a:pPr>
              <a:t>2021. 5. 17.</a:t>
            </a:fld>
            <a:endParaRPr lang="ko-KR" altLang="ko-KR"/>
          </a:p>
        </p:txBody>
      </p:sp>
      <p:sp>
        <p:nvSpPr>
          <p:cNvPr id="8" name="화살표: 갈매기형 수장 7"/>
          <p:cNvSpPr/>
          <p:nvPr userDrawn="1"/>
        </p:nvSpPr>
        <p:spPr>
          <a:xfrm>
            <a:off x="809624" y="800100"/>
            <a:ext cx="374446" cy="381647"/>
          </a:xfrm>
          <a:prstGeom prst="chevron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사진이 있는 제목 슬라이드" preserve="1">
  <p:cSld name="사진이 있는 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endParaRPr lang="ko-KR" sz="1800">
              <a:latin typeface="맑은 고딕"/>
            </a:endParaRPr>
          </a:p>
        </p:txBody>
      </p:sp>
      <p:sp>
        <p:nvSpPr>
          <p:cNvPr id="11" name="자유형 6"/>
          <p:cNvSpPr/>
          <p:nvPr/>
        </p:nvSpPr>
        <p:spPr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 latinLnBrk="1">
              <a:defRPr/>
            </a:pPr>
            <a:endParaRPr lang="ko-KR" sz="1800">
              <a:latin typeface="맑은 고딕"/>
            </a:endParaRPr>
          </a:p>
        </p:txBody>
      </p:sp>
      <p:sp>
        <p:nvSpPr>
          <p:cNvPr id="12" name="자유형 7"/>
          <p:cNvSpPr/>
          <p:nvPr/>
        </p:nvSpPr>
        <p:spPr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 latinLnBrk="1">
              <a:defRPr/>
            </a:pPr>
            <a:endParaRPr lang="ko-KR" sz="1800">
              <a:latin typeface="맑은 고딕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 latinLnBrk="1"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pPr lvl="0">
              <a:defRPr/>
            </a:pPr>
            <a:r>
              <a:rPr lang="ko-KR" altLang="en-US"/>
              <a:t>마스터 부제목 스타일 편집</a:t>
            </a:r>
            <a:endParaRPr lang="ko-KR"/>
          </a:p>
        </p:txBody>
      </p:sp>
      <p:sp>
        <p:nvSpPr>
          <p:cNvPr id="15" name="그림 개체 틀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 sz="2800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6" name="사용 안내 텍스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prstTxWarp prst="textNoShape">
              <a:avLst/>
            </a:prstTxWarp>
            <a:noAutofit/>
          </a:bodyPr>
          <a:lstStyle/>
          <a:p>
            <a:pPr lvl="0">
              <a:defRPr/>
            </a:pPr>
            <a:r>
              <a:rPr lang="ko-KR" sz="1200" b="1">
                <a:latin typeface="Arial"/>
                <a:cs typeface="Arial"/>
              </a:rPr>
              <a:t>              참고:                      </a:t>
            </a:r>
          </a:p>
          <a:p>
            <a:pPr lvl="0">
              <a:defRPr/>
            </a:pPr>
            <a:r>
              <a:rPr lang="ko-KR" sz="1200">
                <a:latin typeface="Arial"/>
                <a:cs typeface="Arial"/>
              </a:rPr>
              <a:t>이 슬라이드의 이미지를 변경하려면 그림을 선택하고 삭제합니다. 개체 틀의 그림 아이콘을 클릭하여 원하는 이미지를 삽입하세요.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endParaRPr lang="ko-KR" sz="1800">
              <a:latin typeface="맑은 고딕"/>
            </a:endParaRPr>
          </a:p>
        </p:txBody>
      </p:sp>
      <p:sp>
        <p:nvSpPr>
          <p:cNvPr id="8" name="자유형 6"/>
          <p:cNvSpPr/>
          <p:nvPr/>
        </p:nvSpPr>
        <p:spPr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 latinLnBrk="1">
              <a:defRPr/>
            </a:pPr>
            <a:endParaRPr lang="ko-KR" sz="1800">
              <a:latin typeface="맑은 고딕"/>
            </a:endParaRPr>
          </a:p>
        </p:txBody>
      </p:sp>
      <p:sp>
        <p:nvSpPr>
          <p:cNvPr id="9" name="자유형 7"/>
          <p:cNvSpPr/>
          <p:nvPr/>
        </p:nvSpPr>
        <p:spPr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 latinLnBrk="1">
              <a:defRPr/>
            </a:pPr>
            <a:endParaRPr lang="ko-KR" sz="1800">
              <a:latin typeface="맑은 고딕"/>
            </a:endParaRPr>
          </a:p>
        </p:txBody>
      </p:sp>
      <p:sp>
        <p:nvSpPr>
          <p:cNvPr id="10" name="자유형 7"/>
          <p:cNvSpPr/>
          <p:nvPr/>
        </p:nvSpPr>
        <p:spPr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 latinLnBrk="1">
              <a:defRPr/>
            </a:pPr>
            <a:endParaRPr lang="ko-KR" sz="1800">
              <a:latin typeface="맑은 고딕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 latinLnBrk="1">
              <a:defRPr lang="ko-KR" sz="3200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 latinLnBrk="1">
              <a:spcBef>
                <a:spcPts val="1200"/>
              </a:spcBef>
              <a:buNone/>
              <a:defRPr lang="ko-KR" sz="240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>
              <a:defRPr/>
            </a:pPr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콘텐츠 2개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latinLnBrk="1">
              <a:defRPr/>
            </a:pPr>
            <a:r>
              <a:rPr lang="ko-KR" altLang="en-US"/>
              <a:t>마스터 텍스트 스타일을 편집합니다</a:t>
            </a:r>
          </a:p>
          <a:p>
            <a:pPr lvl="1" latinLnBrk="1">
              <a:defRPr/>
            </a:pPr>
            <a:r>
              <a:rPr lang="ko-KR" altLang="en-US"/>
              <a:t>둘째 수준</a:t>
            </a:r>
          </a:p>
          <a:p>
            <a:pPr lvl="2" latinLnBrk="1">
              <a:defRPr/>
            </a:pPr>
            <a:r>
              <a:rPr lang="ko-KR" altLang="en-US"/>
              <a:t>셋째 수준</a:t>
            </a:r>
          </a:p>
          <a:p>
            <a:pPr lvl="3" latinLnBrk="1">
              <a:defRPr/>
            </a:pPr>
            <a:r>
              <a:rPr lang="ko-KR" altLang="en-US"/>
              <a:t>넷째 수준</a:t>
            </a:r>
          </a:p>
          <a:p>
            <a:pPr lvl="4" latinLnBrk="1">
              <a:defRPr/>
            </a:pPr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 latinLnBrk="1">
              <a:defRPr/>
            </a:pPr>
            <a:r>
              <a:rPr lang="ko-KR" altLang="en-US"/>
              <a:t>마스터 텍스트 스타일을 편집합니다</a:t>
            </a:r>
          </a:p>
          <a:p>
            <a:pPr lvl="1" latinLnBrk="1">
              <a:defRPr/>
            </a:pPr>
            <a:r>
              <a:rPr lang="ko-KR" altLang="en-US"/>
              <a:t>둘째 수준</a:t>
            </a:r>
          </a:p>
          <a:p>
            <a:pPr lvl="2" latinLnBrk="1">
              <a:defRPr/>
            </a:pPr>
            <a:r>
              <a:rPr lang="ko-KR" altLang="en-US"/>
              <a:t>셋째 수준</a:t>
            </a:r>
          </a:p>
          <a:p>
            <a:pPr lvl="3" latinLnBrk="1">
              <a:defRPr/>
            </a:pPr>
            <a:r>
              <a:rPr lang="ko-KR" altLang="en-US"/>
              <a:t>넷째 수준</a:t>
            </a:r>
          </a:p>
          <a:p>
            <a:pPr lvl="4" latinLnBrk="1">
              <a:defRPr/>
            </a:pPr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7F8E3F6-DE14-48B2-B2BC-6FABA9630FB8}" type="slidenum">
              <a:rPr lang="ko-KR" altLang="en-US"/>
              <a:pPr lvl="0">
                <a:defRPr/>
              </a:pPr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/>
                <a:ea typeface="맑은 고딕"/>
              </a:defRPr>
            </a:lvl1pPr>
          </a:lstStyle>
          <a:p>
            <a:pPr lvl="0">
              <a:defRPr/>
            </a:pPr>
            <a:fld id="{1A3D5110-9FE0-496F-B26A-071D02F2DE37}" type="datetime1">
              <a:rPr lang="ko-KR" altLang="ko-KR"/>
              <a:pPr lvl="0">
                <a:defRPr/>
              </a:pPr>
              <a:t>2021. 5. 17.</a:t>
            </a:fld>
            <a:endParaRPr lang="ko-KR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>
              <a:defRPr/>
            </a:pPr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 latinLnBrk="1">
              <a:defRPr/>
            </a:pPr>
            <a:r>
              <a:rPr lang="ko-KR" altLang="en-US"/>
              <a:t>마스터 텍스트 스타일을 편집합니다</a:t>
            </a:r>
          </a:p>
          <a:p>
            <a:pPr lvl="1" latinLnBrk="1">
              <a:defRPr/>
            </a:pPr>
            <a:r>
              <a:rPr lang="ko-KR" altLang="en-US"/>
              <a:t>둘째 수준</a:t>
            </a:r>
          </a:p>
          <a:p>
            <a:pPr lvl="2" latinLnBrk="1">
              <a:defRPr/>
            </a:pPr>
            <a:r>
              <a:rPr lang="ko-KR" altLang="en-US"/>
              <a:t>셋째 수준</a:t>
            </a:r>
          </a:p>
          <a:p>
            <a:pPr lvl="3" latinLnBrk="1">
              <a:defRPr/>
            </a:pPr>
            <a:r>
              <a:rPr lang="ko-KR" altLang="en-US"/>
              <a:t>넷째 수준</a:t>
            </a:r>
          </a:p>
          <a:p>
            <a:pPr lvl="4" latinLnBrk="1">
              <a:defRPr/>
            </a:pPr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>
              <a:defRPr/>
            </a:pPr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 latinLnBrk="1">
              <a:defRPr/>
            </a:pPr>
            <a:r>
              <a:rPr lang="ko-KR" altLang="en-US"/>
              <a:t>마스터 텍스트 스타일을 편집합니다</a:t>
            </a:r>
          </a:p>
          <a:p>
            <a:pPr lvl="1" latinLnBrk="1">
              <a:defRPr/>
            </a:pPr>
            <a:r>
              <a:rPr lang="ko-KR" altLang="en-US"/>
              <a:t>둘째 수준</a:t>
            </a:r>
          </a:p>
          <a:p>
            <a:pPr lvl="2" latinLnBrk="1">
              <a:defRPr/>
            </a:pPr>
            <a:r>
              <a:rPr lang="ko-KR" altLang="en-US"/>
              <a:t>셋째 수준</a:t>
            </a:r>
          </a:p>
          <a:p>
            <a:pPr lvl="3" latinLnBrk="1">
              <a:defRPr/>
            </a:pPr>
            <a:r>
              <a:rPr lang="ko-KR" altLang="en-US"/>
              <a:t>넷째 수준</a:t>
            </a:r>
          </a:p>
          <a:p>
            <a:pPr lvl="4" latinLnBrk="1">
              <a:defRPr/>
            </a:pPr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7F8E3F6-DE14-48B2-B2BC-6FABA9630FB8}" type="slidenum">
              <a:rPr lang="ko-KR" altLang="en-US"/>
              <a:pPr lvl="0">
                <a:defRPr/>
              </a:pPr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/>
                <a:ea typeface="맑은 고딕"/>
              </a:defRPr>
            </a:lvl1pPr>
          </a:lstStyle>
          <a:p>
            <a:pPr lvl="0">
              <a:defRPr/>
            </a:pPr>
            <a:fld id="{1A3D5110-9FE0-496F-B26A-071D02F2DE37}" type="datetime1">
              <a:rPr lang="ko-KR" altLang="ko-KR"/>
              <a:pPr lvl="0">
                <a:defRPr/>
              </a:pPr>
              <a:t>2021. 5. 17.</a:t>
            </a:fld>
            <a:endParaRPr lang="ko-KR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7F8E3F6-DE14-48B2-B2BC-6FABA9630FB8}" type="slidenum">
              <a:rPr lang="ko-KR" altLang="en-US"/>
              <a:pPr lvl="0">
                <a:defRPr/>
              </a:pPr>
              <a:t>‹#›</a:t>
            </a:fld>
            <a:endParaRPr lang="ko-KR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/>
                <a:ea typeface="맑은 고딕"/>
              </a:defRPr>
            </a:lvl1pPr>
          </a:lstStyle>
          <a:p>
            <a:pPr lvl="0">
              <a:defRPr/>
            </a:pPr>
            <a:fld id="{1A3D5110-9FE0-496F-B26A-071D02F2DE37}" type="datetime1">
              <a:rPr lang="ko-KR" altLang="ko-KR"/>
              <a:pPr lvl="0">
                <a:defRPr/>
              </a:pPr>
              <a:t>2021. 5. 17.</a:t>
            </a:fld>
            <a:endParaRPr lang="ko-KR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7F8E3F6-DE14-48B2-B2BC-6FABA9630FB8}" type="slidenum">
              <a:rPr lang="ko-KR" altLang="en-US"/>
              <a:pPr lvl="0">
                <a:defRPr/>
              </a:pPr>
              <a:t>‹#›</a:t>
            </a:fld>
            <a:endParaRPr lang="ko-KR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/>
                <a:ea typeface="맑은 고딕"/>
              </a:defRPr>
            </a:lvl1pPr>
          </a:lstStyle>
          <a:p>
            <a:pPr lvl="0">
              <a:defRPr/>
            </a:pPr>
            <a:fld id="{1A3D5110-9FE0-496F-B26A-071D02F2DE37}" type="datetime1">
              <a:rPr lang="ko-KR" altLang="ko-KR"/>
              <a:pPr lvl="0">
                <a:defRPr/>
              </a:pPr>
              <a:t>2021. 5. 17.</a:t>
            </a:fld>
            <a:endParaRPr lang="ko-KR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theme" Target="../theme/theme1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영업 방향 16X9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>
              <a:defRPr/>
            </a:pPr>
            <a:endParaRPr lang="ko-KR">
              <a:latin typeface="맑은 고딕"/>
              <a:ea typeface="맑은 고딕"/>
              <a:cs typeface="+mn-cs"/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>
              <a:defRPr/>
            </a:pPr>
            <a:endParaRPr lang="ko-KR">
              <a:latin typeface="맑은 고딕"/>
            </a:endParaRPr>
          </a:p>
        </p:txBody>
      </p:sp>
      <p:sp>
        <p:nvSpPr>
          <p:cNvPr id="9" name="사각형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>
              <a:defRPr/>
            </a:pPr>
            <a:endParaRPr lang="ko-KR">
              <a:latin typeface="맑은 고딕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anchor="b">
            <a:normAutofit/>
          </a:bodyPr>
          <a:lstStyle/>
          <a:p>
            <a:pPr lvl="0">
              <a:defRPr/>
            </a:pPr>
            <a:r>
              <a:rPr lang="ko-KR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 latinLnBrk="1">
              <a:defRPr/>
            </a:pPr>
            <a:r>
              <a:rPr lang="ko-KR"/>
              <a:t>마스터 텍스트 스타일을 편집합니다</a:t>
            </a:r>
          </a:p>
          <a:p>
            <a:pPr lvl="1" latinLnBrk="1">
              <a:defRPr/>
            </a:pPr>
            <a:r>
              <a:rPr lang="ko-KR"/>
              <a:t>둘째 수준</a:t>
            </a:r>
          </a:p>
          <a:p>
            <a:pPr lvl="2" latinLnBrk="1">
              <a:defRPr/>
            </a:pPr>
            <a:r>
              <a:rPr lang="ko-KR"/>
              <a:t>셋째 수준</a:t>
            </a:r>
          </a:p>
          <a:p>
            <a:pPr lvl="3" latinLnBrk="1">
              <a:defRPr/>
            </a:pPr>
            <a:r>
              <a:rPr lang="ko-KR"/>
              <a:t>넷째 수준</a:t>
            </a:r>
          </a:p>
          <a:p>
            <a:pPr lvl="4" latinLnBrk="1">
              <a:defRPr/>
            </a:pPr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/>
                <a:ea typeface="맑은 고딕"/>
              </a:defRPr>
            </a:lvl1pPr>
          </a:lstStyle>
          <a:p>
            <a:pPr lvl="0">
              <a:defRPr/>
            </a:pPr>
            <a:fld id="{1A3D5110-9FE0-496F-B26A-071D02F2DE37}" type="datetime1">
              <a:rPr lang="ko-KR" altLang="ko-KR"/>
              <a:pPr lvl="0">
                <a:defRPr/>
              </a:pPr>
              <a:t>2021. 5. 17.</a:t>
            </a:fld>
            <a:endParaRPr lang="ko-KR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 latinLnBrk="1">
              <a:defRPr lang="ko-KR" sz="1000">
                <a:solidFill>
                  <a:schemeClr val="tx1"/>
                </a:solidFill>
                <a:latin typeface="맑은 고딕"/>
                <a:ea typeface="맑은 고딕"/>
              </a:defRPr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/>
                <a:ea typeface="맑은 고딕"/>
              </a:defRPr>
            </a:lvl1pPr>
          </a:lstStyle>
          <a:p>
            <a:pPr lvl="0">
              <a:defRPr/>
            </a:pPr>
            <a:fld id="{A7F8E3F6-DE14-48B2-B2BC-6FABA9630F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</p:sldLayoutIdLst>
  <p:transition/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200" kern="1200">
          <a:solidFill>
            <a:schemeClr val="bg1"/>
          </a:solidFill>
          <a:latin typeface="맑은 고딕"/>
          <a:ea typeface="맑은 고딕"/>
          <a:cs typeface="+mj-cs"/>
        </a:defRPr>
      </a:lvl1pPr>
    </p:titleStyle>
    <p:bodyStyle>
      <a:lvl1pPr marL="274320" indent="-274320" algn="l" defTabSz="914400" rtl="0" eaLnBrk="1" latinLnBrk="1" hangingPunct="1">
        <a:lnSpc>
          <a:spcPct val="90000"/>
        </a:lnSpc>
        <a:spcBef>
          <a:spcPts val="1800"/>
        </a:spcBef>
        <a:buFont typeface="Arial"/>
        <a:buChar char="•"/>
        <a:defRPr lang="ko-KR" sz="2400" kern="1200">
          <a:solidFill>
            <a:schemeClr val="tx1"/>
          </a:solidFill>
          <a:latin typeface="맑은 고딕"/>
          <a:ea typeface="맑은 고딕"/>
          <a:cs typeface="+mn-cs"/>
        </a:defRPr>
      </a:lvl1pPr>
      <a:lvl2pPr marL="548640" indent="-228600" algn="l" defTabSz="914400" rtl="0" eaLnBrk="1" latinLnBrk="1" hangingPunct="1">
        <a:lnSpc>
          <a:spcPct val="90000"/>
        </a:lnSpc>
        <a:spcBef>
          <a:spcPts val="1000"/>
        </a:spcBef>
        <a:buFont typeface="Arial"/>
        <a:buChar char="•"/>
        <a:defRPr lang="ko-KR" sz="2000" kern="1200">
          <a:solidFill>
            <a:schemeClr val="tx1"/>
          </a:solidFill>
          <a:latin typeface="맑은 고딕"/>
          <a:ea typeface="맑은 고딕"/>
          <a:cs typeface="+mn-cs"/>
        </a:defRPr>
      </a:lvl2pPr>
      <a:lvl3pPr marL="822960" indent="-228600" algn="l" defTabSz="914400" rtl="0" eaLnBrk="1" latinLnBrk="1" hangingPunct="1">
        <a:lnSpc>
          <a:spcPct val="90000"/>
        </a:lnSpc>
        <a:spcBef>
          <a:spcPts val="800"/>
        </a:spcBef>
        <a:buFont typeface="Arial"/>
        <a:buChar char="•"/>
        <a:defRPr lang="ko-KR" sz="1800" kern="1200">
          <a:solidFill>
            <a:schemeClr val="tx1"/>
          </a:solidFill>
          <a:latin typeface="맑은 고딕"/>
          <a:ea typeface="맑은 고딕"/>
          <a:cs typeface="+mn-cs"/>
        </a:defRPr>
      </a:lvl3pPr>
      <a:lvl4pPr marL="1097280" indent="-228600" algn="l" defTabSz="914400" rtl="0" eaLnBrk="1" latinLnBrk="1" hangingPunct="1">
        <a:lnSpc>
          <a:spcPct val="90000"/>
        </a:lnSpc>
        <a:spcBef>
          <a:spcPts val="800"/>
        </a:spcBef>
        <a:buFont typeface="Arial"/>
        <a:buChar char="•"/>
        <a:defRPr lang="ko-KR" sz="1600" kern="1200">
          <a:solidFill>
            <a:schemeClr val="tx1"/>
          </a:solidFill>
          <a:latin typeface="맑은 고딕"/>
          <a:ea typeface="맑은 고딕"/>
          <a:cs typeface="+mn-cs"/>
        </a:defRPr>
      </a:lvl4pPr>
      <a:lvl5pPr marL="1325880" indent="-228600" algn="l" defTabSz="914400" rtl="0" eaLnBrk="1" latinLnBrk="1" hangingPunct="1">
        <a:lnSpc>
          <a:spcPct val="90000"/>
        </a:lnSpc>
        <a:spcBef>
          <a:spcPts val="800"/>
        </a:spcBef>
        <a:buFont typeface="Arial"/>
        <a:buChar char="•"/>
        <a:defRPr lang="ko-KR" sz="1600" kern="1200">
          <a:solidFill>
            <a:schemeClr val="tx1"/>
          </a:solidFill>
          <a:latin typeface="맑은 고딕"/>
          <a:ea typeface="맑은 고딕"/>
          <a:cs typeface="+mn-cs"/>
        </a:defRPr>
      </a:lvl5pPr>
      <a:lvl6pPr marL="1554480" indent="-228600" algn="l" defTabSz="914400" rtl="0" eaLnBrk="1" latinLnBrk="1" hangingPunct="1">
        <a:lnSpc>
          <a:spcPct val="90000"/>
        </a:lnSpc>
        <a:spcBef>
          <a:spcPts val="800"/>
        </a:spcBef>
        <a:buFont typeface="Arial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1" hangingPunct="1">
        <a:lnSpc>
          <a:spcPct val="90000"/>
        </a:lnSpc>
        <a:spcBef>
          <a:spcPts val="800"/>
        </a:spcBef>
        <a:buFont typeface="Arial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1" hangingPunct="1">
        <a:lnSpc>
          <a:spcPct val="90000"/>
        </a:lnSpc>
        <a:spcBef>
          <a:spcPts val="800"/>
        </a:spcBef>
        <a:buFont typeface="Arial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1" hangingPunct="1">
        <a:lnSpc>
          <a:spcPct val="90000"/>
        </a:lnSpc>
        <a:spcBef>
          <a:spcPts val="800"/>
        </a:spcBef>
        <a:buFont typeface="Arial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Relationship Id="rId2" Type="http://schemas.openxmlformats.org/officeDocument/2006/relationships/image" Target="../media/image1.jpe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1.xml"  /><Relationship Id="rId2" Type="http://schemas.openxmlformats.org/officeDocument/2006/relationships/slideLayout" Target="../slideLayouts/slideLayout2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chart" Target="../charts/chart1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>
                <a:latin typeface="HY견고딕"/>
                <a:ea typeface="HY견고딕"/>
              </a:rPr>
              <a:t>프레젠테이션 컨설팅</a:t>
            </a:r>
            <a:endParaRPr lang="ko-KR">
              <a:latin typeface="HY견고딕"/>
              <a:ea typeface="HY견고딕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>
              <a:defRPr/>
            </a:pPr>
            <a:r>
              <a:rPr lang="ko-KR" altLang="en-US" sz="2500" b="1" i="1" u="sng" spc="-150">
                <a:solidFill>
                  <a:schemeClr val="accent3"/>
                </a:solidFill>
              </a:rPr>
              <a:t>▶㈜</a:t>
            </a:r>
            <a:r>
              <a:rPr lang="en-US" altLang="ko-KR" sz="2500" b="1" i="1" u="sng" spc="-150">
                <a:solidFill>
                  <a:schemeClr val="accent3"/>
                </a:solidFill>
              </a:rPr>
              <a:t>OOOO</a:t>
            </a:r>
            <a:r>
              <a:rPr lang="ko-KR" altLang="en-US" sz="2500" b="1" i="1" u="sng" spc="-150">
                <a:solidFill>
                  <a:schemeClr val="accent3"/>
                </a:solidFill>
              </a:rPr>
              <a:t> 발표 클리닉 레포트</a:t>
            </a:r>
            <a:endParaRPr lang="ko-KR" sz="2500" b="1" i="1" u="sng" spc="-150">
              <a:solidFill>
                <a:schemeClr val="accent3"/>
              </a:solidFill>
            </a:endParaRPr>
          </a:p>
        </p:txBody>
      </p:sp>
      <p:pic>
        <p:nvPicPr>
          <p:cNvPr id="5" name="그림 개체 틀 4" descr="푸른색 움직임이 있는 도심의 도로" title="예제 그림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/>
          <a:srcRect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>
                <a:latin typeface="HY견고딕"/>
                <a:ea typeface="HY견고딕"/>
              </a:rPr>
              <a:t>프레젠터 역량 분석 기준</a:t>
            </a:r>
            <a:endParaRPr lang="ko-KR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295400" y="1828800"/>
            <a:ext cx="9601200" cy="4343400"/>
          </a:xfrm>
        </p:spPr>
        <p:txBody>
          <a:bodyPr anchor="ctr"/>
          <a:lstStyle/>
          <a:p>
            <a:pPr>
              <a:buFont typeface="Wingdings"/>
              <a:buChar char="Ø"/>
              <a:defRPr/>
            </a:pPr>
            <a:r>
              <a:rPr lang="ko-KR" altLang="en-US" b="1">
                <a:solidFill>
                  <a:schemeClr val="accent1">
                    <a:lumMod val="75000"/>
                  </a:schemeClr>
                </a:solidFill>
              </a:rPr>
              <a:t>기획</a:t>
            </a:r>
            <a:endParaRPr lang="ko-KR" altLang="en-US" b="1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/>
              <a:buChar char="Ø"/>
              <a:defRPr/>
            </a:pPr>
            <a:r>
              <a:rPr lang="ko-KR" altLang="en-US"/>
              <a:t>논리구조의 구성 수준</a:t>
            </a:r>
            <a:endParaRPr lang="ko-KR" altLang="en-US"/>
          </a:p>
          <a:p>
            <a:pPr>
              <a:buFont typeface="Wingdings"/>
              <a:buChar char="Ø"/>
              <a:defRPr/>
            </a:pPr>
            <a:r>
              <a:rPr lang="ko-KR" altLang="en-US" b="1">
                <a:solidFill>
                  <a:schemeClr val="accent1">
                    <a:lumMod val="75000"/>
                  </a:schemeClr>
                </a:solidFill>
              </a:rPr>
              <a:t>디자인</a:t>
            </a:r>
            <a:endParaRPr lang="ko-KR" altLang="en-US" b="1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/>
              <a:buChar char="Ø"/>
              <a:defRPr/>
            </a:pPr>
            <a:r>
              <a:rPr lang="ko-KR" altLang="en-US"/>
              <a:t>시각적 효과의 활용</a:t>
            </a:r>
            <a:endParaRPr lang="ko-KR" altLang="en-US"/>
          </a:p>
          <a:p>
            <a:pPr lvl="1">
              <a:buFont typeface="Wingdings"/>
              <a:buChar char="Ø"/>
              <a:defRPr/>
            </a:pPr>
            <a:r>
              <a:rPr lang="ko-KR" altLang="en-US"/>
              <a:t>텍스트의 크기</a:t>
            </a:r>
            <a:r>
              <a:rPr lang="ko-KR" altLang="en-US" sz="1600"/>
              <a:t>영문 </a:t>
            </a:r>
            <a:r>
              <a:rPr lang="en-US" altLang="ko-KR" sz="1600"/>
              <a:t>16pt, </a:t>
            </a:r>
            <a:r>
              <a:rPr lang="ko-KR" altLang="en-US" sz="1600"/>
              <a:t>한글 </a:t>
            </a:r>
            <a:r>
              <a:rPr lang="en-US" altLang="ko-KR" sz="1600"/>
              <a:t>18pt </a:t>
            </a:r>
            <a:r>
              <a:rPr lang="ko-KR" altLang="en-US" sz="1600"/>
              <a:t>이상</a:t>
            </a:r>
            <a:endParaRPr lang="ko-KR" altLang="en-US" sz="1600"/>
          </a:p>
          <a:p>
            <a:pPr>
              <a:buFont typeface="Wingdings"/>
              <a:buChar char="Ø"/>
              <a:defRPr/>
            </a:pPr>
            <a:r>
              <a:rPr lang="ko-KR" altLang="en-US" b="1">
                <a:solidFill>
                  <a:schemeClr val="accent1">
                    <a:lumMod val="75000"/>
                  </a:schemeClr>
                </a:solidFill>
              </a:rPr>
              <a:t>스피치</a:t>
            </a:r>
            <a:endParaRPr lang="ko-KR" altLang="en-US" b="1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/>
              <a:buChar char="Ø"/>
              <a:defRPr/>
            </a:pPr>
            <a:r>
              <a:rPr lang="ko-KR" altLang="en-US"/>
              <a:t>다음 내용으로 부드럽게 이어나가기 위한 브릿지 멘트의 사용</a:t>
            </a:r>
            <a:endParaRPr lang="ko-KR" altLang="en-US"/>
          </a:p>
          <a:p>
            <a:pPr lvl="1">
              <a:buFont typeface="Wingdings"/>
              <a:buChar char="Ø"/>
              <a:defRPr/>
            </a:pPr>
            <a:r>
              <a:rPr lang="ko-KR" altLang="en-US"/>
              <a:t>청중과의 호흡을 위한 장치 마련</a:t>
            </a:r>
            <a:endParaRPr lang="en-US" altLang="ko-KR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7F8E3F6-DE14-48B2-B2BC-6FABA9630F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4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>
                <a:latin typeface="HY견고딕"/>
                <a:ea typeface="HY견고딕"/>
              </a:rPr>
              <a:t>발표자별 프레젠테이션 주제</a:t>
            </a:r>
            <a:endParaRPr lang="ko-KR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ko-KR" altLang="en-US"/>
              <a:t>유럽 경제위기가 자사에 미치는 영향</a:t>
            </a:r>
            <a:endParaRPr lang="ko-KR" altLang="en-US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ko-KR" altLang="en-US"/>
              <a:t>기업 이미지 재고를 위한 방안</a:t>
            </a:r>
            <a:endParaRPr lang="ko-KR" altLang="en-US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ko-KR" altLang="en-US"/>
              <a:t>신뢰도 상승을 위한 홍보 전략</a:t>
            </a:r>
            <a:endParaRPr lang="ko-KR" altLang="en-US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ko-KR" altLang="en-US"/>
              <a:t>동아시아 마켓을 공략하는 프로모션 안</a:t>
            </a:r>
            <a:endParaRPr lang="ko-KR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7F8E3F6-DE14-48B2-B2BC-6FABA9630F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>
                <a:latin typeface="HY견고딕"/>
                <a:ea typeface="HY견고딕"/>
              </a:rPr>
              <a:t>프레젠터 역량 분석 막대 차트</a:t>
            </a:r>
            <a:endParaRPr lang="ko-KR" altLang="en-US"/>
          </a:p>
        </p:txBody>
      </p:sp>
      <p:graphicFrame>
        <p:nvGraphicFramePr>
          <p:cNvPr id="5" name="내용 개체 틀 5"/>
          <p:cNvGraphicFramePr>
            <a:graphicFrameLocks noGrp="1"/>
          </p:cNvGraphicFramePr>
          <p:nvPr>
            <p:ph idx="1"/>
          </p:nvPr>
        </p:nvGraphicFramePr>
        <p:xfrm>
          <a:off x="1295400" y="1828800"/>
          <a:ext cx="9601200" cy="469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7F8E3F6-DE14-48B2-B2BC-6FABA9630F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>
                <a:latin typeface="HY견고딕"/>
                <a:ea typeface="HY견고딕"/>
              </a:rPr>
              <a:t>컨설팅 진행 순서</a:t>
            </a:r>
            <a:endParaRPr lang="ko-KR"/>
          </a:p>
        </p:txBody>
      </p:sp>
      <p:grpSp>
        <p:nvGrpSpPr>
          <p:cNvPr id="8" name="그룹 7"/>
          <p:cNvGrpSpPr/>
          <p:nvPr/>
        </p:nvGrpSpPr>
        <p:grpSpPr>
          <a:xfrm rot="0">
            <a:off x="1295400" y="1828799"/>
            <a:ext cx="9601200" cy="4619297"/>
            <a:chOff x="1295400" y="1828799"/>
            <a:chExt cx="9601200" cy="4619297"/>
          </a:xfrm>
        </p:grpSpPr>
        <p:sp>
          <p:nvSpPr>
            <p:cNvPr id="9" name="화살표: 갈매기형 수장 8"/>
            <p:cNvSpPr/>
            <p:nvPr/>
          </p:nvSpPr>
          <p:spPr>
            <a:xfrm>
              <a:off x="1299853" y="3619945"/>
              <a:ext cx="2592511" cy="1037004"/>
            </a:xfrm>
            <a:prstGeom prst="chevron">
              <a:avLst>
                <a:gd name="adj" fmla="val 50000"/>
              </a:avLst>
            </a:prstGeom>
            <a:gradFill rotWithShape="0">
              <a:gsLst>
                <a:gs pos="0">
                  <a:schemeClr val="accent2">
                    <a:hueOff val="0"/>
                    <a:satOff val="0"/>
                    <a:lumOff val="0"/>
                    <a:alphaOff val="0"/>
                    <a:tint val="74000"/>
                  </a:schemeClr>
                </a:gs>
                <a:gs pos="49000">
                  <a:schemeClr val="accent2">
                    <a:hueOff val="0"/>
                    <a:satOff val="0"/>
                    <a:lumOff val="0"/>
                    <a:alphaOff val="0"/>
                    <a:tint val="96000"/>
                    <a:shade val="84000"/>
                    <a:satMod val="110000"/>
                  </a:schemeClr>
                </a:gs>
                <a:gs pos="49100">
                  <a:schemeClr val="accent2">
                    <a:hueOff val="0"/>
                    <a:satOff val="0"/>
                    <a:lumOff val="0"/>
                    <a:alphaOff val="0"/>
                    <a:shade val="55000"/>
                    <a:satMod val="150000"/>
                  </a:schemeClr>
                </a:gs>
                <a:gs pos="92000">
                  <a:schemeClr val="accent2">
                    <a:hueOff val="0"/>
                    <a:satOff val="0"/>
                    <a:lumOff val="0"/>
                    <a:alphaOff val="0"/>
                    <a:tint val="98000"/>
                    <a:shade val="90000"/>
                    <a:satMod val="128000"/>
                  </a:schemeClr>
                </a:gs>
                <a:gs pos="100000">
                  <a:schemeClr val="accent2">
                    <a:hueOff val="0"/>
                    <a:satOff val="0"/>
                    <a:lumOff val="0"/>
                    <a:alphaOff val="0"/>
                    <a:tint val="90000"/>
                    <a:shade val="97000"/>
                    <a:satMod val="128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39000" dist="25400" dir="5400000" rotWithShape="0">
                <a:schemeClr val="accent2">
                  <a:hueOff val="0"/>
                  <a:satOff val="0"/>
                  <a:lumOff val="0"/>
                  <a:alphaOff val="0"/>
                  <a:shade val="33000"/>
                  <a:alpha val="83000"/>
                </a:scheme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/>
              </a:pPr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18355" y="3619945"/>
              <a:ext cx="1555507" cy="1037004"/>
            </a:xfrm>
            <a:prstGeom prst="rect">
              <a:avLst/>
            </a:prstGeom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80010" tIns="26670" rIns="26670" bIns="266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/>
              </a:pPr>
              <a:r>
                <a:rPr lang="ko-KR" sz="2000" b="1" kern="1200">
                  <a:latin typeface="맑은 고딕"/>
                  <a:ea typeface="맑은 고딕"/>
                  <a:cs typeface="+mn-cs"/>
                </a:rPr>
                <a:t>1단계 </a:t>
              </a:r>
              <a:endParaRPr lang="ko-KR" sz="2000" b="1" kern="1200">
                <a:latin typeface="맑은 고딕"/>
                <a:ea typeface="맑은 고딕"/>
                <a:cs typeface="+mn-cs"/>
              </a:endParaRPr>
            </a:p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/>
              </a:pPr>
              <a:r>
                <a:rPr lang="en-US" altLang="ko-KR" sz="2000" b="1" kern="1200">
                  <a:latin typeface="맑은 고딕"/>
                  <a:ea typeface="맑은 고딕"/>
                  <a:cs typeface="+mn-cs"/>
                </a:rPr>
                <a:t>1</a:t>
              </a:r>
              <a:r>
                <a:rPr lang="ko-KR" altLang="en-US" sz="2000" b="1" kern="1200">
                  <a:latin typeface="맑은 고딕"/>
                  <a:ea typeface="맑은 고딕"/>
                  <a:cs typeface="+mn-cs"/>
                </a:rPr>
                <a:t>차 발표</a:t>
              </a:r>
              <a:endParaRPr lang="ko-KR" sz="2000" b="1" kern="1200"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11" name="화살표: 갈매기형 수장 10"/>
            <p:cNvSpPr/>
            <p:nvPr/>
          </p:nvSpPr>
          <p:spPr>
            <a:xfrm>
              <a:off x="3633114" y="3619945"/>
              <a:ext cx="2592511" cy="1037004"/>
            </a:xfrm>
            <a:prstGeom prst="chevron">
              <a:avLst>
                <a:gd name="adj" fmla="val 50000"/>
              </a:avLst>
            </a:prstGeom>
            <a:gradFill rotWithShape="0">
              <a:gsLst>
                <a:gs pos="0">
                  <a:schemeClr val="accent3">
                    <a:hueOff val="0"/>
                    <a:satOff val="0"/>
                    <a:lumOff val="0"/>
                    <a:alphaOff val="0"/>
                    <a:tint val="74000"/>
                  </a:schemeClr>
                </a:gs>
                <a:gs pos="49000">
                  <a:schemeClr val="accent3">
                    <a:hueOff val="0"/>
                    <a:satOff val="0"/>
                    <a:lumOff val="0"/>
                    <a:alphaOff val="0"/>
                    <a:tint val="96000"/>
                    <a:shade val="84000"/>
                    <a:satMod val="110000"/>
                  </a:schemeClr>
                </a:gs>
                <a:gs pos="49100">
                  <a:schemeClr val="accent3">
                    <a:hueOff val="0"/>
                    <a:satOff val="0"/>
                    <a:lumOff val="0"/>
                    <a:alphaOff val="0"/>
                    <a:shade val="55000"/>
                    <a:satMod val="150000"/>
                  </a:schemeClr>
                </a:gs>
                <a:gs pos="92000">
                  <a:schemeClr val="accent3">
                    <a:hueOff val="0"/>
                    <a:satOff val="0"/>
                    <a:lumOff val="0"/>
                    <a:alphaOff val="0"/>
                    <a:tint val="98000"/>
                    <a:shade val="90000"/>
                    <a:satMod val="128000"/>
                  </a:schemeClr>
                </a:gs>
                <a:gs pos="100000">
                  <a:schemeClr val="accent3">
                    <a:hueOff val="0"/>
                    <a:satOff val="0"/>
                    <a:lumOff val="0"/>
                    <a:alphaOff val="0"/>
                    <a:tint val="90000"/>
                    <a:shade val="97000"/>
                    <a:satMod val="128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39000" dist="25400" dir="5400000" rotWithShape="0">
                <a:schemeClr val="accent3">
                  <a:hueOff val="0"/>
                  <a:satOff val="0"/>
                  <a:lumOff val="0"/>
                  <a:alphaOff val="0"/>
                  <a:shade val="33000"/>
                  <a:alpha val="83000"/>
                </a:scheme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/>
              </a:pPr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151616" y="3619945"/>
              <a:ext cx="1555507" cy="1037004"/>
            </a:xfrm>
            <a:prstGeom prst="rect">
              <a:avLst/>
            </a:prstGeom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80010" tIns="26670" rIns="26670" bIns="266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/>
              </a:pPr>
              <a:r>
                <a:rPr lang="ko-KR" sz="2000" b="1" kern="1200">
                  <a:latin typeface="맑은 고딕"/>
                  <a:ea typeface="맑은 고딕"/>
                  <a:cs typeface="+mn-cs"/>
                </a:rPr>
                <a:t>2단계 </a:t>
              </a:r>
              <a:endParaRPr lang="ko-KR" sz="2000" b="1" kern="1200">
                <a:latin typeface="맑은 고딕"/>
                <a:ea typeface="맑은 고딕"/>
                <a:cs typeface="+mn-cs"/>
              </a:endParaRPr>
            </a:p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/>
              </a:pPr>
              <a:r>
                <a:rPr lang="en-US" altLang="ko-KR" sz="2000" b="1" kern="1200">
                  <a:latin typeface="맑은 고딕"/>
                  <a:ea typeface="맑은 고딕"/>
                  <a:cs typeface="+mn-cs"/>
                </a:rPr>
                <a:t>1</a:t>
              </a:r>
              <a:r>
                <a:rPr lang="ko-KR" altLang="en-US" sz="2000" b="1" kern="1200">
                  <a:latin typeface="맑은 고딕"/>
                  <a:ea typeface="맑은 고딕"/>
                  <a:cs typeface="+mn-cs"/>
                </a:rPr>
                <a:t>차 컨설팅</a:t>
              </a:r>
              <a:endParaRPr lang="ko-KR" sz="2000" b="1" kern="1200"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13" name="화살표: 갈매기형 수장 12"/>
            <p:cNvSpPr/>
            <p:nvPr/>
          </p:nvSpPr>
          <p:spPr>
            <a:xfrm>
              <a:off x="5966374" y="3619945"/>
              <a:ext cx="2592511" cy="1037004"/>
            </a:xfrm>
            <a:prstGeom prst="chevron">
              <a:avLst>
                <a:gd name="adj" fmla="val 50000"/>
              </a:avLst>
            </a:prstGeom>
            <a:gradFill rotWithShape="0">
              <a:gsLst>
                <a:gs pos="0">
                  <a:schemeClr val="accent4">
                    <a:hueOff val="0"/>
                    <a:satOff val="0"/>
                    <a:lumOff val="0"/>
                    <a:alphaOff val="0"/>
                    <a:tint val="74000"/>
                  </a:schemeClr>
                </a:gs>
                <a:gs pos="49000">
                  <a:schemeClr val="accent4">
                    <a:hueOff val="0"/>
                    <a:satOff val="0"/>
                    <a:lumOff val="0"/>
                    <a:alphaOff val="0"/>
                    <a:tint val="96000"/>
                    <a:shade val="84000"/>
                    <a:satMod val="110000"/>
                  </a:schemeClr>
                </a:gs>
                <a:gs pos="49100">
                  <a:schemeClr val="accent4">
                    <a:hueOff val="0"/>
                    <a:satOff val="0"/>
                    <a:lumOff val="0"/>
                    <a:alphaOff val="0"/>
                    <a:shade val="55000"/>
                    <a:satMod val="150000"/>
                  </a:schemeClr>
                </a:gs>
                <a:gs pos="92000">
                  <a:schemeClr val="accent4">
                    <a:hueOff val="0"/>
                    <a:satOff val="0"/>
                    <a:lumOff val="0"/>
                    <a:alphaOff val="0"/>
                    <a:tint val="98000"/>
                    <a:shade val="90000"/>
                    <a:satMod val="128000"/>
                  </a:schemeClr>
                </a:gs>
                <a:gs pos="100000">
                  <a:schemeClr val="accent4">
                    <a:hueOff val="0"/>
                    <a:satOff val="0"/>
                    <a:lumOff val="0"/>
                    <a:alphaOff val="0"/>
                    <a:tint val="90000"/>
                    <a:shade val="97000"/>
                    <a:satMod val="128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39000" dist="25400" dir="5400000" rotWithShape="0">
                <a:schemeClr val="accent4">
                  <a:hueOff val="0"/>
                  <a:satOff val="0"/>
                  <a:lumOff val="0"/>
                  <a:alphaOff val="0"/>
                  <a:shade val="33000"/>
                  <a:alpha val="83000"/>
                </a:scheme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/>
              </a:pPr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84876" y="3619945"/>
              <a:ext cx="1555507" cy="1037004"/>
            </a:xfrm>
            <a:prstGeom prst="rect">
              <a:avLst/>
            </a:prstGeom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80010" tIns="26670" rIns="26670" bIns="266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/>
              </a:pPr>
              <a:r>
                <a:rPr lang="ko-KR" sz="2000" b="1" kern="1200">
                  <a:latin typeface="맑은 고딕"/>
                  <a:ea typeface="맑은 고딕"/>
                  <a:cs typeface="+mn-cs"/>
                </a:rPr>
                <a:t>3단계 </a:t>
              </a:r>
              <a:endParaRPr lang="ko-KR" sz="2000" b="1" kern="1200">
                <a:latin typeface="맑은 고딕"/>
                <a:ea typeface="맑은 고딕"/>
                <a:cs typeface="+mn-cs"/>
              </a:endParaRPr>
            </a:p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/>
              </a:pPr>
              <a:r>
                <a:rPr lang="en-US" altLang="ko-KR" sz="2000" b="1" kern="1200">
                  <a:latin typeface="맑은 고딕"/>
                  <a:ea typeface="맑은 고딕"/>
                  <a:cs typeface="+mn-cs"/>
                </a:rPr>
                <a:t>2</a:t>
              </a:r>
              <a:r>
                <a:rPr lang="ko-KR" altLang="en-US" sz="2000" b="1" kern="1200">
                  <a:latin typeface="맑은 고딕"/>
                  <a:ea typeface="맑은 고딕"/>
                  <a:cs typeface="+mn-cs"/>
                </a:rPr>
                <a:t>차 발표</a:t>
              </a:r>
              <a:endParaRPr lang="ko-KR" sz="2000" b="1" kern="1200"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15" name="화살표: 갈매기형 수장 14"/>
            <p:cNvSpPr/>
            <p:nvPr/>
          </p:nvSpPr>
          <p:spPr>
            <a:xfrm>
              <a:off x="8299634" y="3619945"/>
              <a:ext cx="2592511" cy="1037004"/>
            </a:xfrm>
            <a:prstGeom prst="chevron">
              <a:avLst>
                <a:gd name="adj" fmla="val 50000"/>
              </a:avLst>
            </a:prstGeom>
            <a:gradFill rotWithShape="0">
              <a:gsLst>
                <a:gs pos="0">
                  <a:schemeClr val="accent5">
                    <a:hueOff val="0"/>
                    <a:satOff val="0"/>
                    <a:lumOff val="0"/>
                    <a:alphaOff val="0"/>
                    <a:tint val="74000"/>
                  </a:schemeClr>
                </a:gs>
                <a:gs pos="49000">
                  <a:schemeClr val="accent5">
                    <a:hueOff val="0"/>
                    <a:satOff val="0"/>
                    <a:lumOff val="0"/>
                    <a:alphaOff val="0"/>
                    <a:tint val="96000"/>
                    <a:shade val="84000"/>
                    <a:satMod val="110000"/>
                  </a:schemeClr>
                </a:gs>
                <a:gs pos="49100">
                  <a:schemeClr val="accent5">
                    <a:hueOff val="0"/>
                    <a:satOff val="0"/>
                    <a:lumOff val="0"/>
                    <a:alphaOff val="0"/>
                    <a:shade val="55000"/>
                    <a:satMod val="150000"/>
                  </a:schemeClr>
                </a:gs>
                <a:gs pos="92000">
                  <a:schemeClr val="accent5">
                    <a:hueOff val="0"/>
                    <a:satOff val="0"/>
                    <a:lumOff val="0"/>
                    <a:alphaOff val="0"/>
                    <a:tint val="98000"/>
                    <a:shade val="90000"/>
                    <a:satMod val="128000"/>
                  </a:schemeClr>
                </a:gs>
                <a:gs pos="100000">
                  <a:schemeClr val="accent5">
                    <a:hueOff val="0"/>
                    <a:satOff val="0"/>
                    <a:lumOff val="0"/>
                    <a:alphaOff val="0"/>
                    <a:tint val="90000"/>
                    <a:shade val="97000"/>
                    <a:satMod val="128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39000" dist="25400" dir="5400000" rotWithShape="0">
                <a:schemeClr val="accent5">
                  <a:hueOff val="0"/>
                  <a:satOff val="0"/>
                  <a:lumOff val="0"/>
                  <a:alphaOff val="0"/>
                  <a:shade val="33000"/>
                  <a:alpha val="83000"/>
                </a:scheme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/>
              </a:pPr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818136" y="3619945"/>
              <a:ext cx="1555507" cy="1037004"/>
            </a:xfrm>
            <a:prstGeom prst="rect">
              <a:avLst/>
            </a:prstGeom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80010" tIns="26670" rIns="26670" bIns="266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/>
              </a:pPr>
              <a:r>
                <a:rPr lang="ko-KR" sz="2000" b="1" kern="1200">
                  <a:latin typeface="맑은 고딕"/>
                  <a:ea typeface="맑은 고딕"/>
                  <a:cs typeface="+mn-cs"/>
                </a:rPr>
                <a:t>4단계 </a:t>
              </a:r>
              <a:endParaRPr lang="ko-KR" sz="2000" b="1" kern="1200">
                <a:latin typeface="맑은 고딕"/>
                <a:ea typeface="맑은 고딕"/>
                <a:cs typeface="+mn-cs"/>
              </a:endParaRPr>
            </a:p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/>
              </a:pPr>
              <a:r>
                <a:rPr lang="en-US" altLang="ko-KR" sz="2000" b="1" kern="1200">
                  <a:latin typeface="맑은 고딕"/>
                  <a:ea typeface="맑은 고딕"/>
                  <a:cs typeface="+mn-cs"/>
                </a:rPr>
                <a:t>2</a:t>
              </a:r>
              <a:r>
                <a:rPr lang="ko-KR" altLang="en-US" sz="2000" b="1" kern="1200">
                  <a:latin typeface="맑은 고딕"/>
                  <a:ea typeface="맑은 고딕"/>
                  <a:cs typeface="+mn-cs"/>
                </a:rPr>
                <a:t>차 컨설팅</a:t>
              </a:r>
              <a:endParaRPr lang="ko-KR" sz="2000" b="1" kern="1200">
                <a:latin typeface="맑은 고딕"/>
                <a:ea typeface="맑은 고딕"/>
                <a:cs typeface="+mn-cs"/>
              </a:endParaRPr>
            </a:p>
          </p:txBody>
        </p:sp>
      </p:grpSp>
      <p:sp>
        <p:nvSpPr>
          <p:cNvPr id="20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7F8E3F6-DE14-48B2-B2BC-6FABA9630FB8}" type="slidenum">
              <a:rPr lang="en-US" altLang="ko-KR"/>
              <a:pPr lvl="0">
                <a:defRPr/>
              </a:pPr>
              <a:t>4</a:t>
            </a:fld>
            <a:endParaRPr lang="en-US" altLang="ko-K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comb dir="vert"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영업 방향 16X9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젖빛 유리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3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75</ep:Words>
  <ep:PresentationFormat>와이드스크린</ep:PresentationFormat>
  <ep:Paragraphs>22</ep:Paragraphs>
  <ep:Slides>5</ep:Slides>
  <ep:Notes>1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ep:HeadingPairs>
  <ep:TitlesOfParts>
    <vt:vector size="6" baseType="lpstr">
      <vt:lpstr>영업 방향 16X9</vt:lpstr>
      <vt:lpstr>프레젠테이션 컨설팅</vt:lpstr>
      <vt:lpstr>프레젠터 역량 분석 기준</vt:lpstr>
      <vt:lpstr>발표자별 프레젠테이션 주제</vt:lpstr>
      <vt:lpstr>프레젠터 역량 분석 막대 차트</vt:lpstr>
      <vt:lpstr>컨설팅 진행 순서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2013-08-07T04:47:24.000</dcterms:created>
  <cp:lastModifiedBy>ywnsq</cp:lastModifiedBy>
  <dcterms:modified xsi:type="dcterms:W3CDTF">2021-05-17T13:55:43.381</dcterms:modified>
  <cp:revision>13</cp:revision>
  <dc:title>프레젠테이션 컨설팅</dc:title>
  <cp:version/>
</cp:coreProperties>
</file>