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firstSlideNum="0" showSpecialPlsOnTitleSld="0" removePersonalInfoOnSave="1">
  <p:sldMasterIdLst>
    <p:sldMasterId id="2147483690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mAuthor id="3" name="만든 이" initials="오전" lastIdx="1" clrIdx="2"/>
</p:cmAuthorLst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3963" autoAdjust="0"/>
    <p:restoredTop sz="94790" autoAdjust="0"/>
  </p:normalViewPr>
  <p:slideViewPr>
    <p:cSldViewPr snapToGrid="0" showGuides="1">
      <p:cViewPr varScale="1">
        <p:scale>
          <a:sx n="100" d="100"/>
          <a:sy n="100" d="100"/>
        </p:scale>
        <p:origin x="78" y="102"/>
      </p:cViewPr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100" d="100"/>
          <a:sy n="100" d="100"/>
        </p:scale>
        <p:origin x="1716" y="66"/>
      </p:cViewPr>
    </p:cSldViewPr>
  </p:notes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commentAuthors" Target="commentAuthors.xml"  /></Relationships>
</file>

<file path=ppt/charts/_rels/chart1.xml.rels><?xml version="1.0" encoding="UTF-8" standalone="yes" ?><Relationships xmlns="http://schemas.openxmlformats.org/package/2006/relationships"><Relationship Id="rId1" Type="http://schemas.openxmlformats.org/officeDocument/2006/relationships/package" Target="../embeddings/oleObject1.xlsx" 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9C-1249-9FC8-A8BC1364D9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9C-1249-9FC8-A8BC1364D93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 w="9525"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9C-1249-9FC8-A8BC1364D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 wrap="none" lIns="0" tIns="0" rIns="0" bIns="0" anchor="ctr" anchorCtr="1"/>
          <a:lstStyle/>
          <a:p>
            <a:pPr algn="l">
              <a:defRPr sz="1800" b="1" i="0" u="none">
                <a:solidFill>
                  <a:schemeClr val="tx1">
                    <a:lumMod val="65000"/>
                    <a:lumOff val="35000"/>
                  </a:schemeClr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endParaRPr lang="ko-Kore-KR"/>
          </a:p>
        </c:txPr>
        <c:crossAx val="359295344"/>
        <c:crosses val="autoZero"/>
        <c:auto val="1"/>
        <c:lblAlgn val="ctr"/>
        <c:lblOffset val="100"/>
        <c:tickMarkSkip val="1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>
            <a:noFill/>
          </a:ln>
          <a:effectLst/>
        </c:spPr>
        <c:txPr>
          <a:bodyPr rot="0" vert="horz" wrap="none" lIns="0" tIns="0" rIns="0" bIns="0" anchor="ctr" anchorCtr="1"/>
          <a:lstStyle/>
          <a:p>
            <a:pPr algn="l">
              <a:defRPr sz="1100" b="0" i="0" u="none">
                <a:solidFill>
                  <a:schemeClr val="tx1">
                    <a:lumMod val="65000"/>
                    <a:lumOff val="35000"/>
                  </a:schemeClr>
                </a:solidFill>
                <a:latin typeface="맑은 고딕"/>
                <a:ea typeface="맑은 고딕"/>
                <a:cs typeface="맑은 고딕"/>
                <a:sym typeface="맑은 고딕"/>
              </a:defRPr>
            </a:pPr>
            <a:endParaRPr lang="ko-Kore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 w="9525">
          <a:noFill/>
        </a:ln>
        <a:effectLst/>
      </c:spPr>
      <c:txPr>
        <a:bodyPr rot="0" vert="horz" wrap="none" lIns="0" tIns="0" rIns="0" bIns="0" anchor="ctr" anchorCtr="1"/>
        <a:lstStyle/>
        <a:p>
          <a:pPr algn="l">
            <a:defRPr sz="1800" b="1" i="0" u="none">
              <a:solidFill>
                <a:schemeClr val="tx1">
                  <a:lumMod val="65000"/>
                  <a:lumOff val="35000"/>
                </a:schemeClr>
              </a:solidFill>
              <a:latin typeface="맑은 고딕"/>
              <a:ea typeface="맑은 고딕"/>
              <a:cs typeface="맑은 고딕"/>
              <a:sym typeface="맑은 고딕"/>
            </a:defRPr>
          </a:pPr>
          <a:endParaRPr lang="ko-Kore-KR"/>
        </a:p>
      </c:txPr>
    </c:legend>
    <c:plotVisOnly val="1"/>
    <c:dispBlanksAs val="gap"/>
    <c:showDLblsOverMax val="1"/>
  </c:chart>
  <c:spPr>
    <a:noFill/>
    <a:ln w="9525">
      <a:noFill/>
    </a:ln>
    <a:effectLst/>
  </c:spPr>
  <c:txPr>
    <a:bodyPr rot="0" vert="horz" wrap="none" lIns="0" tIns="0" rIns="0" bIns="0" anchor="ctr" anchorCtr="1"/>
    <a:lstStyle/>
    <a:p>
      <a:pPr algn="l">
        <a:defRPr b="0" i="0" u="none"/>
      </a:pPr>
      <a:endParaRPr lang="ko-Kore-KR"/>
    </a:p>
  </c:txPr>
  <c:externalData r:id="rId1">
    <c:autoUpdate val="0"/>
  </c:externalData>
  <c:extLst>
    <c:ext uri="CC8EB2C9-7E31-499d-B8F2-F6CE61031016">
      <ho:hncChartStyle xmlns:ho="http://schemas.haansoft.com/office/8.0" layoutIndex="-1" colorIndex="-1" styleIndex="-1"/>
    </c:ext>
  </c:extLst>
</c:chartSpace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 latinLnBrk="1">
              <a:defRPr lang="ko-KR" sz="1200"/>
            </a:lvl1pPr>
          </a:lstStyle>
          <a:p>
            <a:pPr lvl="0">
              <a:defRPr/>
            </a:pPr>
            <a:r>
              <a:rPr lang="ko-KR" altLang="en-US">
                <a:latin typeface="맑은 고딕"/>
              </a:rPr>
              <a:t/>
            </a:r>
            <a:endParaRPr lang="ko-KR" altLang="en-US">
              <a:latin typeface="맑은 고딕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 latinLnBrk="1">
              <a:defRPr lang="ko-KR" sz="1200"/>
            </a:lvl1pPr>
          </a:lstStyle>
          <a:p>
            <a:pPr lvl="0">
              <a:defRPr/>
            </a:pPr>
            <a:fld id="{D63D5444-F62C-42C3-A75A-D9DBA807730F}" type="datetime1">
              <a:rPr lang="en-US" altLang="ko-KR">
                <a:latin typeface="맑은 고딕"/>
              </a:rPr>
              <a:pPr lvl="0">
                <a:defRPr/>
              </a:pPr>
              <a:t>5/17/2021</a:t>
            </a:fld>
            <a:endParaRPr lang="ko-KR">
              <a:latin typeface="맑은 고딕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 latinLnBrk="1">
              <a:defRPr lang="ko-KR" sz="1200"/>
            </a:lvl1pPr>
          </a:lstStyle>
          <a:p>
            <a:pPr lvl="0">
              <a:defRPr/>
            </a:pPr>
            <a:r>
              <a:rPr lang="ko-KR" altLang="en-US">
                <a:latin typeface="맑은 고딕"/>
              </a:rPr>
              <a:t/>
            </a:r>
            <a:endParaRPr lang="ko-KR" altLang="en-US">
              <a:latin typeface="맑은 고딕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 latinLnBrk="1">
              <a:defRPr lang="ko-KR" sz="1200"/>
            </a:lvl1pPr>
          </a:lstStyle>
          <a:p>
            <a:pPr lvl="0">
              <a:defRPr/>
            </a:pPr>
            <a:fld id="{84A4F617-7A30-41D4-AB86-5D833C98E18B}" type="slidenum">
              <a:rPr lang="ko-KR">
                <a:latin typeface="맑은 고딕"/>
              </a:rPr>
              <a:pPr lvl="0">
                <a:defRPr/>
              </a:pPr>
              <a:t>‹#›</a:t>
            </a:fld>
            <a:endParaRPr lang="ko-KR">
              <a:latin typeface="맑은 고딕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fld id="{12CAA1FA-7B6A-47D2-8D61-F225D71B51FF}" type="datetime1">
              <a:rPr lang="en-US" altLang="ko-KR"/>
              <a:pPr lvl="0">
                <a:defRPr/>
              </a:pPr>
              <a:t>5/17/2021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 latinLnBrk="1">
              <a:defRPr/>
            </a:pPr>
            <a:r>
              <a:rPr lang="ko-KR"/>
              <a:t>마스터 텍스트 스타일을 편집합니다</a:t>
            </a:r>
            <a:endParaRPr lang="ko-KR"/>
          </a:p>
          <a:p>
            <a:pPr lvl="1" latinLnBrk="1">
              <a:defRPr/>
            </a:pPr>
            <a:r>
              <a:rPr lang="ko-KR"/>
              <a:t>둘째 수준</a:t>
            </a:r>
            <a:endParaRPr lang="ko-KR"/>
          </a:p>
          <a:p>
            <a:pPr lvl="2" latinLnBrk="1">
              <a:defRPr/>
            </a:pPr>
            <a:r>
              <a:rPr lang="ko-KR"/>
              <a:t>셋째 수준</a:t>
            </a:r>
            <a:endParaRPr lang="ko-KR"/>
          </a:p>
          <a:p>
            <a:pPr lvl="3" latinLnBrk="1">
              <a:defRPr/>
            </a:pPr>
            <a:r>
              <a:rPr lang="ko-KR"/>
              <a:t>넷째 수준</a:t>
            </a:r>
            <a:endParaRPr lang="ko-KR"/>
          </a:p>
          <a:p>
            <a:pPr lvl="4" latinLnBrk="1">
              <a:defRPr/>
            </a:pPr>
            <a:r>
              <a:rPr lang="ko-KR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 latinLnBrk="1">
              <a:defRPr lang="ko-KR" sz="1200">
                <a:latin typeface="맑은 고딕"/>
              </a:defRPr>
            </a:lvl1pPr>
          </a:lstStyle>
          <a:p>
            <a:pPr lvl="0">
              <a:defRPr/>
            </a:pPr>
            <a:fld id="{1B9A179D-2D27-49E2-B022-8EDDA2EFE682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1B9A179D-2D27-49E2-B022-8EDDA2EFE682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7" name="자유형 6"/>
          <p:cNvSpPr/>
          <p:nvPr/>
        </p:nvSpPr>
        <p:spPr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8" name="자유형 7"/>
          <p:cNvSpPr/>
          <p:nvPr/>
        </p:nvSpPr>
        <p:spPr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  <a:p>
            <a:pPr lvl="1" latinLnBrk="1">
              <a:defRPr/>
            </a:pPr>
            <a:r>
              <a:rPr lang="ko-KR" altLang="en-US"/>
              <a:t>둘째 수준</a:t>
            </a:r>
          </a:p>
          <a:p>
            <a:pPr lvl="2" latinLnBrk="1">
              <a:defRPr/>
            </a:pPr>
            <a:r>
              <a:rPr lang="ko-KR" altLang="en-US"/>
              <a:t>셋째 수준</a:t>
            </a:r>
          </a:p>
          <a:p>
            <a:pPr lvl="3" latinLnBrk="1">
              <a:defRPr/>
            </a:pPr>
            <a:r>
              <a:rPr lang="ko-KR" altLang="en-US"/>
              <a:t>넷째 수준</a:t>
            </a:r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2021. 5. 17.</a:t>
            </a:fld>
            <a:endParaRPr lang="ko-KR" altLang="ko-KR"/>
          </a:p>
        </p:txBody>
      </p:sp>
      <p:sp>
        <p:nvSpPr>
          <p:cNvPr id="8" name="화살표: 갈매기형 수장 7"/>
          <p:cNvSpPr/>
          <p:nvPr userDrawn="1"/>
        </p:nvSpPr>
        <p:spPr>
          <a:xfrm>
            <a:off x="809624" y="800100"/>
            <a:ext cx="374446" cy="381647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사진이 있는 제목 슬라이드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1" name="자유형 6"/>
          <p:cNvSpPr/>
          <p:nvPr/>
        </p:nvSpPr>
        <p:spPr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2" name="자유형 7"/>
          <p:cNvSpPr/>
          <p:nvPr/>
        </p:nvSpPr>
        <p:spPr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vert="horz" wrap="square" lIns="91440" tIns="45720" rIns="91440" bIns="45720" anchor="t" anchorCtr="0">
            <a:prstTxWarp prst="textNoShape">
              <a:avLst/>
            </a:prstTxWarp>
            <a:noAutofit/>
          </a:bodyPr>
          <a:lstStyle/>
          <a:p>
            <a:pPr lvl="0">
              <a:defRPr/>
            </a:pPr>
            <a:r>
              <a:rPr lang="ko-KR" sz="1200" b="1">
                <a:latin typeface="Arial"/>
                <a:cs typeface="Arial"/>
              </a:rPr>
              <a:t>              참고:                      </a:t>
            </a:r>
          </a:p>
          <a:p>
            <a:pPr lvl="0">
              <a:defRPr/>
            </a:pPr>
            <a:r>
              <a:rPr lang="ko-KR" sz="1200">
                <a:latin typeface="Arial"/>
                <a:cs typeface="Arial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8" name="자유형 6"/>
          <p:cNvSpPr/>
          <p:nvPr/>
        </p:nvSpPr>
        <p:spPr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9" name="자유형 7"/>
          <p:cNvSpPr/>
          <p:nvPr/>
        </p:nvSpPr>
        <p:spPr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10" name="자유형 7"/>
          <p:cNvSpPr/>
          <p:nvPr/>
        </p:nvSpPr>
        <p:spPr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 latinLnBrk="1">
              <a:defRPr/>
            </a:pPr>
            <a:endParaRPr lang="ko-KR" sz="1800">
              <a:latin typeface="맑은 고딕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콘텐츠 2개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  <a:p>
            <a:pPr lvl="1" latinLnBrk="1">
              <a:defRPr/>
            </a:pPr>
            <a:r>
              <a:rPr lang="ko-KR" altLang="en-US"/>
              <a:t>둘째 수준</a:t>
            </a:r>
          </a:p>
          <a:p>
            <a:pPr lvl="2" latinLnBrk="1">
              <a:defRPr/>
            </a:pPr>
            <a:r>
              <a:rPr lang="ko-KR" altLang="en-US"/>
              <a:t>셋째 수준</a:t>
            </a:r>
          </a:p>
          <a:p>
            <a:pPr lvl="3" latinLnBrk="1">
              <a:defRPr/>
            </a:pPr>
            <a:r>
              <a:rPr lang="ko-KR" altLang="en-US"/>
              <a:t>넷째 수준</a:t>
            </a:r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  <a:p>
            <a:pPr lvl="1" latinLnBrk="1">
              <a:defRPr/>
            </a:pPr>
            <a:r>
              <a:rPr lang="ko-KR" altLang="en-US"/>
              <a:t>둘째 수준</a:t>
            </a:r>
          </a:p>
          <a:p>
            <a:pPr lvl="2" latinLnBrk="1">
              <a:defRPr/>
            </a:pPr>
            <a:r>
              <a:rPr lang="ko-KR" altLang="en-US"/>
              <a:t>셋째 수준</a:t>
            </a:r>
          </a:p>
          <a:p>
            <a:pPr lvl="3" latinLnBrk="1">
              <a:defRPr/>
            </a:pPr>
            <a:r>
              <a:rPr lang="ko-KR" altLang="en-US"/>
              <a:t>넷째 수준</a:t>
            </a:r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2021. 5. 17.</a:t>
            </a:fld>
            <a:endParaRPr lang="ko-KR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  <a:p>
            <a:pPr lvl="1" latinLnBrk="1">
              <a:defRPr/>
            </a:pPr>
            <a:r>
              <a:rPr lang="ko-KR" altLang="en-US"/>
              <a:t>둘째 수준</a:t>
            </a:r>
          </a:p>
          <a:p>
            <a:pPr lvl="2" latinLnBrk="1">
              <a:defRPr/>
            </a:pPr>
            <a:r>
              <a:rPr lang="ko-KR" altLang="en-US"/>
              <a:t>셋째 수준</a:t>
            </a:r>
          </a:p>
          <a:p>
            <a:pPr lvl="3" latinLnBrk="1">
              <a:defRPr/>
            </a:pPr>
            <a:r>
              <a:rPr lang="ko-KR" altLang="en-US"/>
              <a:t>넷째 수준</a:t>
            </a:r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>
              <a:defRPr/>
            </a:pPr>
            <a:r>
              <a:rPr lang="ko-KR" altLang="en-US"/>
              <a:t>마스터 텍스트 스타일을 편집합니다</a:t>
            </a:r>
          </a:p>
          <a:p>
            <a:pPr lvl="1" latinLnBrk="1">
              <a:defRPr/>
            </a:pPr>
            <a:r>
              <a:rPr lang="ko-KR" altLang="en-US"/>
              <a:t>둘째 수준</a:t>
            </a:r>
          </a:p>
          <a:p>
            <a:pPr lvl="2" latinLnBrk="1">
              <a:defRPr/>
            </a:pPr>
            <a:r>
              <a:rPr lang="ko-KR" altLang="en-US"/>
              <a:t>셋째 수준</a:t>
            </a:r>
          </a:p>
          <a:p>
            <a:pPr lvl="3" latinLnBrk="1">
              <a:defRPr/>
            </a:pPr>
            <a:r>
              <a:rPr lang="ko-KR" altLang="en-US"/>
              <a:t>넷째 수준</a:t>
            </a:r>
          </a:p>
          <a:p>
            <a:pPr lvl="4" latinLnBrk="1">
              <a:defRPr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2021. 5. 17.</a:t>
            </a:fld>
            <a:endParaRPr lang="ko-KR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2021. 5. 17.</a:t>
            </a:fld>
            <a:endParaRPr lang="ko-KR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ko-KR" altLang="en-US"/>
              <a:pPr lvl="0">
                <a:defRPr/>
              </a:pPr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2021. 5. 17.</a:t>
            </a:fld>
            <a:endParaRPr lang="ko-KR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theme" Target="../theme/theme1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영업 방향 16X9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  <a:ea typeface="맑은 고딕"/>
              <a:cs typeface="+mn-cs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1">
              <a:defRPr/>
            </a:pPr>
            <a:endParaRPr lang="ko-KR">
              <a:latin typeface="맑은 고딕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/>
          <a:p>
            <a:pPr lvl="0">
              <a:defRPr/>
            </a:pPr>
            <a:r>
              <a:rPr lang="ko-KR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 latinLnBrk="1">
              <a:defRPr/>
            </a:pPr>
            <a:r>
              <a:rPr lang="ko-KR"/>
              <a:t>마스터 텍스트 스타일을 편집합니다</a:t>
            </a:r>
          </a:p>
          <a:p>
            <a:pPr lvl="1" latinLnBrk="1">
              <a:defRPr/>
            </a:pPr>
            <a:r>
              <a:rPr lang="ko-KR"/>
              <a:t>둘째 수준</a:t>
            </a:r>
          </a:p>
          <a:p>
            <a:pPr lvl="2" latinLnBrk="1">
              <a:defRPr/>
            </a:pPr>
            <a:r>
              <a:rPr lang="ko-KR"/>
              <a:t>셋째 수준</a:t>
            </a:r>
          </a:p>
          <a:p>
            <a:pPr lvl="3" latinLnBrk="1">
              <a:defRPr/>
            </a:pPr>
            <a:r>
              <a:rPr lang="ko-KR"/>
              <a:t>넷째 수준</a:t>
            </a:r>
          </a:p>
          <a:p>
            <a:pPr lvl="4" latinLnBrk="1">
              <a:defRPr/>
            </a:pPr>
            <a:r>
              <a:rPr lang="ko-KR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1A3D5110-9FE0-496F-B26A-071D02F2DE37}" type="datetime1">
              <a:rPr lang="ko-KR" altLang="ko-KR"/>
              <a:pPr lvl="0">
                <a:defRPr/>
              </a:pPr>
              <a:t>2021. 5. 17.</a:t>
            </a:fld>
            <a:endParaRPr lang="ko-KR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/>
                <a:ea typeface="맑은 고딕"/>
              </a:defRPr>
            </a:lvl1pPr>
          </a:lstStyle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ransition/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/>
          <a:ea typeface="맑은 고딕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/>
        <a:buChar char="•"/>
        <a:defRPr lang="ko-KR" sz="2400" kern="1200">
          <a:solidFill>
            <a:schemeClr val="tx1"/>
          </a:solidFill>
          <a:latin typeface="맑은 고딕"/>
          <a:ea typeface="맑은 고딕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/>
        <a:buChar char="•"/>
        <a:defRPr lang="ko-KR" sz="2000" kern="1200">
          <a:solidFill>
            <a:schemeClr val="tx1"/>
          </a:solidFill>
          <a:latin typeface="맑은 고딕"/>
          <a:ea typeface="맑은 고딕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800" kern="1200">
          <a:solidFill>
            <a:schemeClr val="tx1"/>
          </a:solidFill>
          <a:latin typeface="맑은 고딕"/>
          <a:ea typeface="맑은 고딕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맑은 고딕"/>
          <a:ea typeface="맑은 고딕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맑은 고딕"/>
          <a:ea typeface="맑은 고딕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2" Type="http://schemas.openxmlformats.org/officeDocument/2006/relationships/image" Target="../media/image1.jpe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notesSlide" Target="../notesSlides/notesSlide1.xml"  /><Relationship Id="rId2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chart" Target="../charts/chart1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프레젠테이션 컨설팅</a:t>
            </a:r>
            <a:endParaRPr lang="ko-KR">
              <a:latin typeface="HY견고딕"/>
              <a:ea typeface="HY견고딕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>
              <a:defRPr/>
            </a:pPr>
            <a:r>
              <a:rPr lang="ko-KR" altLang="en-US" sz="2500" b="1" i="1" u="sng" spc="-15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>
                <a:solidFill>
                  <a:schemeClr val="accent3"/>
                </a:solidFill>
              </a:rPr>
              <a:t> 발표 클리닉 레포트</a:t>
            </a:r>
            <a:endParaRPr lang="ko-KR" sz="2500" b="1" i="1" u="sng" spc="-15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/>
          <a:srcRect/>
          <a:stretch>
            <a:fillRect/>
          </a:stretch>
        </p:blipFill>
        <p:spPr/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/>
              <a:buChar char="Ø"/>
              <a:defRPr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ko-KR" altLang="en-US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논리구조의 구성 수준</a:t>
            </a:r>
            <a:endParaRPr lang="ko-KR" altLang="en-US"/>
          </a:p>
          <a:p>
            <a:pPr>
              <a:buFont typeface="Wingdings"/>
              <a:buChar char="Ø"/>
              <a:defRPr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ko-KR" altLang="en-US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시각적 효과의 활용</a:t>
            </a:r>
            <a:endParaRPr lang="ko-KR" altLang="en-US"/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텍스트의 크기</a:t>
            </a:r>
            <a:r>
              <a:rPr lang="ko-KR" altLang="en-US" sz="1600"/>
              <a:t>영문 </a:t>
            </a:r>
            <a:r>
              <a:rPr lang="en-US" altLang="ko-KR" sz="1600"/>
              <a:t>16pt, </a:t>
            </a:r>
            <a:r>
              <a:rPr lang="ko-KR" altLang="en-US" sz="1600"/>
              <a:t>한글 </a:t>
            </a:r>
            <a:r>
              <a:rPr lang="en-US" altLang="ko-KR" sz="1600"/>
              <a:t>18pt </a:t>
            </a:r>
            <a:r>
              <a:rPr lang="ko-KR" altLang="en-US" sz="1600"/>
              <a:t>이상</a:t>
            </a:r>
            <a:endParaRPr lang="ko-KR" altLang="en-US" sz="1600"/>
          </a:p>
          <a:p>
            <a:pPr>
              <a:buFont typeface="Wingdings"/>
              <a:buChar char="Ø"/>
              <a:defRPr/>
            </a:pPr>
            <a:r>
              <a:rPr lang="ko-KR" altLang="en-US" b="1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ko-KR" altLang="en-US" b="1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다음 내용으로 부드럽게 이어나가기 위한 브릿지 멘트의 사용</a:t>
            </a:r>
            <a:endParaRPr lang="ko-KR" altLang="en-US"/>
          </a:p>
          <a:p>
            <a:pPr lvl="1">
              <a:buFont typeface="Wingdings"/>
              <a:buChar char="Ø"/>
              <a:defRPr/>
            </a:pPr>
            <a:r>
              <a:rPr lang="ko-KR" altLang="en-US"/>
              <a:t>청중과의 호흡을 위한 장치 마련</a:t>
            </a:r>
            <a:endParaRPr lang="en-US" altLang="ko-KR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4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유럽 경제위기가 자사에 미치는 영향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기업 이미지 재고를 위한 방안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신뢰도 상승을 위한 홍보 전략</a:t>
            </a:r>
            <a:endParaRPr lang="ko-KR" altLang="en-US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  <a:defRPr/>
            </a:pPr>
            <a:r>
              <a:rPr lang="ko-KR" altLang="en-US"/>
              <a:t>동아시아 마켓을 공략하는 프로모션 안</a:t>
            </a:r>
            <a:endParaRPr lang="ko-KR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프레젠터 역량 분석 막대 차트</a:t>
            </a:r>
            <a:endParaRPr lang="ko-KR" altLang="en-US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latin typeface="HY견고딕"/>
                <a:ea typeface="HY견고딕"/>
              </a:rPr>
              <a:t>컨설팅 진행 순서</a:t>
            </a:r>
            <a:endParaRPr lang="ko-KR"/>
          </a:p>
        </p:txBody>
      </p:sp>
      <p:grpSp>
        <p:nvGrpSpPr>
          <p:cNvPr id="8" name="그룹 7"/>
          <p:cNvGrpSpPr/>
          <p:nvPr/>
        </p:nvGrpSpPr>
        <p:grpSpPr>
          <a:xfrm rot="0">
            <a:off x="1295400" y="1828799"/>
            <a:ext cx="9601200" cy="4619297"/>
            <a:chOff x="1295400" y="1828799"/>
            <a:chExt cx="9601200" cy="4619297"/>
          </a:xfrm>
        </p:grpSpPr>
        <p:sp>
          <p:nvSpPr>
            <p:cNvPr id="9" name="화살표: 갈매기형 수장 8"/>
            <p:cNvSpPr/>
            <p:nvPr/>
          </p:nvSpPr>
          <p:spPr>
            <a:xfrm>
              <a:off x="1299853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2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2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2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2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2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18355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1단계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1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발표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1" name="화살표: 갈매기형 수장 10"/>
            <p:cNvSpPr/>
            <p:nvPr/>
          </p:nvSpPr>
          <p:spPr>
            <a:xfrm>
              <a:off x="363311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3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3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3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3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3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151616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2단계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1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컨설팅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3" name="화살표: 갈매기형 수장 12"/>
            <p:cNvSpPr/>
            <p:nvPr/>
          </p:nvSpPr>
          <p:spPr>
            <a:xfrm>
              <a:off x="596637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4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4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4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4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4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4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84876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3단계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2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발표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  <p:sp>
          <p:nvSpPr>
            <p:cNvPr id="15" name="화살표: 갈매기형 수장 14"/>
            <p:cNvSpPr/>
            <p:nvPr/>
          </p:nvSpPr>
          <p:spPr>
            <a:xfrm>
              <a:off x="8299634" y="3619945"/>
              <a:ext cx="2592511" cy="1037004"/>
            </a:xfrm>
            <a:prstGeom prst="chevron">
              <a:avLst>
                <a:gd name="adj" fmla="val 50000"/>
              </a:avLst>
            </a:prstGeom>
            <a:gradFill rotWithShape="0">
              <a:gsLst>
                <a:gs pos="0">
                  <a:schemeClr val="accent5">
                    <a:hueOff val="0"/>
                    <a:satOff val="0"/>
                    <a:lumOff val="0"/>
                    <a:alphaOff val="0"/>
                    <a:tint val="74000"/>
                  </a:schemeClr>
                </a:gs>
                <a:gs pos="49000">
                  <a:schemeClr val="accent5">
                    <a:hueOff val="0"/>
                    <a:satOff val="0"/>
                    <a:lumOff val="0"/>
                    <a:alphaOff val="0"/>
                    <a:tint val="96000"/>
                    <a:shade val="84000"/>
                    <a:satMod val="110000"/>
                  </a:schemeClr>
                </a:gs>
                <a:gs pos="49100">
                  <a:schemeClr val="accent5">
                    <a:hueOff val="0"/>
                    <a:satOff val="0"/>
                    <a:lumOff val="0"/>
                    <a:alphaOff val="0"/>
                    <a:shade val="55000"/>
                    <a:satMod val="150000"/>
                  </a:schemeClr>
                </a:gs>
                <a:gs pos="92000">
                  <a:schemeClr val="accent5">
                    <a:hueOff val="0"/>
                    <a:satOff val="0"/>
                    <a:lumOff val="0"/>
                    <a:alphaOff val="0"/>
                    <a:tint val="98000"/>
                    <a:shade val="90000"/>
                    <a:satMod val="128000"/>
                  </a:schemeClr>
                </a:gs>
                <a:gs pos="100000">
                  <a:schemeClr val="accent5">
                    <a:hueOff val="0"/>
                    <a:satOff val="0"/>
                    <a:lumOff val="0"/>
                    <a:alphaOff val="0"/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5">
                  <a:hueOff val="0"/>
                  <a:satOff val="0"/>
                  <a:lumOff val="0"/>
                  <a:alphaOff val="0"/>
                  <a:shade val="33000"/>
                  <a:alpha val="83000"/>
                </a:scheme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/>
              </a:pPr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818136" y="3619945"/>
              <a:ext cx="1555507" cy="1037004"/>
            </a:xfrm>
            <a:prstGeom prst="rect">
              <a:avLst/>
            </a:prstGeom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80010" tIns="26670" rIns="26670" bIns="266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ko-KR" sz="2000" b="1" kern="1200">
                  <a:latin typeface="맑은 고딕"/>
                  <a:ea typeface="맑은 고딕"/>
                  <a:cs typeface="+mn-cs"/>
                </a:rPr>
                <a:t>4단계 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/>
              </a:pPr>
              <a:r>
                <a:rPr lang="en-US" altLang="ko-KR" sz="2000" b="1" kern="1200">
                  <a:latin typeface="맑은 고딕"/>
                  <a:ea typeface="맑은 고딕"/>
                  <a:cs typeface="+mn-cs"/>
                </a:rPr>
                <a:t>2</a:t>
              </a:r>
              <a:r>
                <a:rPr lang="ko-KR" altLang="en-US" sz="2000" b="1" kern="1200">
                  <a:latin typeface="맑은 고딕"/>
                  <a:ea typeface="맑은 고딕"/>
                  <a:cs typeface="+mn-cs"/>
                </a:rPr>
                <a:t>차 컨설팅</a:t>
              </a:r>
              <a:endParaRPr lang="ko-KR" sz="2000" b="1" kern="1200">
                <a:latin typeface="맑은 고딕"/>
                <a:ea typeface="맑은 고딕"/>
                <a:cs typeface="+mn-cs"/>
              </a:endParaRPr>
            </a:p>
          </p:txBody>
        </p:sp>
      </p:grpSp>
      <p:sp>
        <p:nvSpPr>
          <p:cNvPr id="20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7F8E3F6-DE14-48B2-B2BC-6FABA9630F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spd="med" mc:Ignorable="p14" p14:dur="1000">
        <p:comb dir="vert"/>
      </p:transition>
    </mc:Choice>
    <mc:Fallback>
      <p:transition xmlns:mc="http://schemas.openxmlformats.org/markup-compatibility/2006" xmlns:hp="http://schemas.haansoft.com/office/presentation/8.0" spd="med" mc:Ignorable="hp" hp:hslDur="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75</ep:Words>
  <ep:PresentationFormat>와이드스크린</ep:PresentationFormat>
  <ep:Paragraphs>22</ep:Paragraphs>
  <ep:Slides>5</ep:Slides>
  <ep:Notes>1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ep:HeadingPairs>
  <ep:TitlesOfParts>
    <vt:vector size="6" baseType="lpstr"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2013-08-07T04:47:24.000</dcterms:created>
  <cp:lastModifiedBy>ywnsq</cp:lastModifiedBy>
  <dcterms:modified xsi:type="dcterms:W3CDTF">2021-05-17T13:55:43.381</dcterms:modified>
  <cp:revision>13</cp:revision>
  <dc:title>프레젠테이션 컨설팅</dc:title>
  <cp:version/>
</cp:coreProperties>
</file>