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2801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27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99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810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543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3788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330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3968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05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70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4C473-A0C2-4FE1-8799-A048831230BF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683F-2955-4E16-9132-25DD977DDD1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934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7854C473-A0C2-4FE1-8799-A048831230BF}" type="datetimeFigureOut">
              <a:rPr lang="ko-KR" altLang="en-US" smtClean="0"/>
              <a:pPr/>
              <a:t>2021-05-20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</a:defRPr>
            </a:lvl1pPr>
          </a:lstStyle>
          <a:p>
            <a:fld id="{8092683F-2955-4E16-9132-25DD977DDD1B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3667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사람, 영장류이(가) 표시된 사진&#10;&#10;자동 생성된 설명">
            <a:extLst>
              <a:ext uri="{FF2B5EF4-FFF2-40B4-BE49-F238E27FC236}">
                <a16:creationId xmlns:a16="http://schemas.microsoft.com/office/drawing/2014/main" id="{560D2D65-6EEE-4304-B9D3-D4656E4427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37" y="1664641"/>
            <a:ext cx="4811411" cy="48724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  <a:tileRect/>
          </a:gradFill>
        </p:spPr>
      </p:pic>
      <p:sp>
        <p:nvSpPr>
          <p:cNvPr id="4" name="직사각형 3"/>
          <p:cNvSpPr/>
          <p:nvPr/>
        </p:nvSpPr>
        <p:spPr>
          <a:xfrm>
            <a:off x="276837" y="302179"/>
            <a:ext cx="3875713" cy="620785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3200" b="1" spc="-300" dirty="0">
                <a:latin typeface="Tahoma" panose="020B0604030504040204" pitchFamily="34" charset="0"/>
              </a:rPr>
              <a:t>지혜를 얻는 방법이란</a:t>
            </a:r>
            <a:r>
              <a:rPr lang="en-US" altLang="ko-KR" sz="3200" b="1" spc="-300" dirty="0">
                <a:latin typeface="Tahoma" panose="020B0604030504040204" pitchFamily="34" charset="0"/>
              </a:rPr>
              <a:t>?</a:t>
            </a:r>
            <a:endParaRPr lang="ko-KR" altLang="en-US" sz="3200" b="1" spc="-300" dirty="0">
              <a:latin typeface="Tahoma" panose="020B0604030504040204" pitchFamily="34" charset="0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76837" y="5804632"/>
            <a:ext cx="4811411" cy="732506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dirty="0">
                <a:latin typeface="Tahoma" panose="020B0604030504040204" pitchFamily="34" charset="0"/>
              </a:rPr>
              <a:t>알버트 아인슈타인</a:t>
            </a:r>
            <a:r>
              <a:rPr lang="en-US" altLang="ko-KR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(Albert Einstein, 1879~1955)</a:t>
            </a: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1921</a:t>
            </a:r>
            <a:r>
              <a:rPr lang="ko-KR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년 노벨물리학상 수상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ko-KR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</a:t>
            </a:r>
            <a:r>
              <a:rPr lang="en-US" altLang="ko-KR" sz="1400" dirty="0">
                <a:latin typeface="Tahoma" panose="020B0604030504040204" pitchFamily="34" charset="0"/>
              </a:rPr>
              <a:t>1916</a:t>
            </a:r>
            <a:r>
              <a:rPr lang="ko-KR" altLang="en-US" sz="1400" dirty="0">
                <a:latin typeface="Tahoma" panose="020B0604030504040204" pitchFamily="34" charset="0"/>
              </a:rPr>
              <a:t>년 일반상대성이론 발표</a:t>
            </a:r>
            <a:endParaRPr lang="en-US" altLang="ko-KR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8502" y="2336546"/>
            <a:ext cx="38589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“</a:t>
            </a:r>
            <a:r>
              <a:rPr lang="ko-KR" altLang="en-US" sz="3200" b="1" dirty="0">
                <a:solidFill>
                  <a:srgbClr val="FF0000"/>
                </a:solidFill>
                <a:latin typeface="휴먼편지체" panose="02030504000101010101" pitchFamily="18" charset="-127"/>
                <a:ea typeface="휴먼편지체" panose="02030504000101010101" pitchFamily="18" charset="-127"/>
              </a:rPr>
              <a:t>지혜</a:t>
            </a:r>
            <a:r>
              <a:rPr lang="ko-KR" altLang="en-US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는 학교에서 배우는 것이 아니라 평생 노력해 얻는 것이다</a:t>
            </a:r>
            <a:r>
              <a:rPr lang="en-US" altLang="ko-KR" sz="2800" dirty="0">
                <a:latin typeface="휴먼편지체" panose="02030504000101010101" pitchFamily="18" charset="-127"/>
                <a:ea typeface="휴먼편지체" panose="02030504000101010101" pitchFamily="18" charset="-127"/>
              </a:rPr>
              <a:t>.”</a:t>
            </a:r>
            <a:endParaRPr lang="ko-KR" altLang="en-US" sz="2800" dirty="0">
              <a:latin typeface="휴먼편지체" panose="02030504000101010101" pitchFamily="18" charset="-127"/>
              <a:ea typeface="휴먼편지체" panose="02030504000101010101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432" y="4074591"/>
            <a:ext cx="410156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“</a:t>
            </a:r>
            <a:r>
              <a:rPr lang="en-US" altLang="ko-KR" sz="3200" b="1" dirty="0">
                <a:solidFill>
                  <a:srgbClr val="FF0000"/>
                </a:solidFill>
                <a:latin typeface="Garamond" panose="02020404030301010803" pitchFamily="18" charset="0"/>
                <a:ea typeface="+mj-ea"/>
              </a:rPr>
              <a:t>Wisdom</a:t>
            </a:r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 is not a product of schooling, but of the life- long attempt to </a:t>
            </a:r>
          </a:p>
          <a:p>
            <a:pPr algn="ctr"/>
            <a:r>
              <a:rPr lang="en-US" altLang="ko-KR" sz="2800" dirty="0">
                <a:latin typeface="Garamond" panose="02020404030301010803" pitchFamily="18" charset="0"/>
                <a:ea typeface="+mj-ea"/>
              </a:rPr>
              <a:t>acquire it.”</a:t>
            </a:r>
            <a:endParaRPr lang="ko-KR" altLang="en-US" sz="2800" dirty="0">
              <a:latin typeface="Garamond" panose="02020404030301010803" pitchFamily="18" charset="0"/>
              <a:ea typeface="+mj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7CA2C180-3AB8-47AE-BBA4-03FD6ECCD110}"/>
              </a:ext>
            </a:extLst>
          </p:cNvPr>
          <p:cNvSpPr/>
          <p:nvPr/>
        </p:nvSpPr>
        <p:spPr>
          <a:xfrm>
            <a:off x="276837" y="1664641"/>
            <a:ext cx="4811411" cy="48724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bg1"/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이등변 삼각형 6">
            <a:extLst>
              <a:ext uri="{FF2B5EF4-FFF2-40B4-BE49-F238E27FC236}">
                <a16:creationId xmlns:a16="http://schemas.microsoft.com/office/drawing/2014/main" id="{49DE246E-4907-4847-983E-0BB44487C3FD}"/>
              </a:ext>
            </a:extLst>
          </p:cNvPr>
          <p:cNvSpPr/>
          <p:nvPr/>
        </p:nvSpPr>
        <p:spPr>
          <a:xfrm rot="10800000">
            <a:off x="6923160" y="1936999"/>
            <a:ext cx="313200" cy="2052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이등변 삼각형 10">
            <a:extLst>
              <a:ext uri="{FF2B5EF4-FFF2-40B4-BE49-F238E27FC236}">
                <a16:creationId xmlns:a16="http://schemas.microsoft.com/office/drawing/2014/main" id="{0FBDED47-C996-4023-A803-2A2EBE311A13}"/>
              </a:ext>
            </a:extLst>
          </p:cNvPr>
          <p:cNvSpPr/>
          <p:nvPr/>
        </p:nvSpPr>
        <p:spPr>
          <a:xfrm>
            <a:off x="6919049" y="6100767"/>
            <a:ext cx="313200" cy="2052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959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54</Words>
  <Application>Microsoft Office PowerPoint</Application>
  <PresentationFormat>화면 슬라이드 쇼(4:3)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휴먼편지체</vt:lpstr>
      <vt:lpstr>Arial</vt:lpstr>
      <vt:lpstr>Calibri</vt:lpstr>
      <vt:lpstr>Garamond</vt:lpstr>
      <vt:lpstr>Tahoma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user 26</cp:lastModifiedBy>
  <cp:revision>7</cp:revision>
  <dcterms:created xsi:type="dcterms:W3CDTF">2016-11-08T04:55:45Z</dcterms:created>
  <dcterms:modified xsi:type="dcterms:W3CDTF">2021-05-20T09:53:23Z</dcterms:modified>
</cp:coreProperties>
</file>