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9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28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727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10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43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78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30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96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64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02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4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7854C473-A0C2-4FE1-8799-A048831230BF}" type="datetimeFigureOut">
              <a:rPr lang="ko-KR" altLang="en-US" smtClean="0"/>
              <a:pPr/>
              <a:t>2021-05-20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366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사람, 영장류이(가) 표시된 사진&#10;&#10;자동 생성된 설명">
            <a:extLst>
              <a:ext uri="{FF2B5EF4-FFF2-40B4-BE49-F238E27FC236}">
                <a16:creationId xmlns:a16="http://schemas.microsoft.com/office/drawing/2014/main" id="{560D2D65-6EEE-4304-B9D3-D4656E4427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37" y="1664641"/>
            <a:ext cx="4811411" cy="487249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bg1"/>
              </a:gs>
              <a:gs pos="100000">
                <a:schemeClr val="accent1">
                  <a:lumMod val="45000"/>
                  <a:lumOff val="55000"/>
                  <a:alpha val="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</p:spPr>
      </p:pic>
      <p:sp>
        <p:nvSpPr>
          <p:cNvPr id="4" name="직사각형 3"/>
          <p:cNvSpPr/>
          <p:nvPr/>
        </p:nvSpPr>
        <p:spPr>
          <a:xfrm>
            <a:off x="276837" y="302179"/>
            <a:ext cx="3875713" cy="6207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3200" b="1" spc="-300" dirty="0">
                <a:latin typeface="Tahoma" panose="020B0604030504040204" pitchFamily="34" charset="0"/>
              </a:rPr>
              <a:t>지혜를 얻는 방법이란</a:t>
            </a:r>
            <a:r>
              <a:rPr lang="en-US" altLang="ko-KR" sz="3200" b="1" spc="-300" dirty="0">
                <a:latin typeface="Tahoma" panose="020B0604030504040204" pitchFamily="34" charset="0"/>
              </a:rPr>
              <a:t>?</a:t>
            </a:r>
            <a:endParaRPr lang="ko-KR" altLang="en-US" sz="3200" b="1" spc="-300" dirty="0">
              <a:latin typeface="Tahoma" panose="020B0604030504040204" pitchFamily="34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76837" y="5804632"/>
            <a:ext cx="4811411" cy="732506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>
                <a:latin typeface="Tahoma" panose="020B0604030504040204" pitchFamily="34" charset="0"/>
              </a:rPr>
              <a:t>알버트 아인슈타인</a:t>
            </a:r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(Albert Einstein, 1879~1955)</a:t>
            </a: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1921</a:t>
            </a:r>
            <a:r>
              <a:rPr lang="ko-KR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년 노벨물리학상 수상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en-US" altLang="ko-KR" sz="1400" dirty="0">
                <a:latin typeface="Tahoma" panose="020B0604030504040204" pitchFamily="34" charset="0"/>
              </a:rPr>
              <a:t>1916</a:t>
            </a:r>
            <a:r>
              <a:rPr lang="ko-KR" altLang="en-US" sz="1400" dirty="0">
                <a:latin typeface="Tahoma" panose="020B0604030504040204" pitchFamily="34" charset="0"/>
              </a:rPr>
              <a:t>년 일반상대성이론 발표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8502" y="2336546"/>
            <a:ext cx="38589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“</a:t>
            </a:r>
            <a:r>
              <a:rPr lang="ko-KR" altLang="en-US" sz="3200" b="1" dirty="0">
                <a:solidFill>
                  <a:srgbClr val="FF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지혜</a:t>
            </a:r>
            <a:r>
              <a:rPr lang="ko-KR" altLang="en-US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는 학교에서 배우는 것이 아니라 평생 노력해 얻는 것이다</a:t>
            </a:r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.”</a:t>
            </a:r>
            <a:endParaRPr lang="ko-KR" altLang="en-US" sz="28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2432" y="4074591"/>
            <a:ext cx="410156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“</a:t>
            </a:r>
            <a:r>
              <a:rPr lang="en-US" altLang="ko-KR" sz="3200" b="1" dirty="0">
                <a:solidFill>
                  <a:srgbClr val="FF0000"/>
                </a:solidFill>
                <a:latin typeface="Garamond" panose="02020404030301010803" pitchFamily="18" charset="0"/>
                <a:ea typeface="+mj-ea"/>
              </a:rPr>
              <a:t>Wisdom</a:t>
            </a:r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 is not a product of schooling, but of the life- long attempt to </a:t>
            </a:r>
          </a:p>
          <a:p>
            <a:pPr algn="ctr"/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acquire it.”</a:t>
            </a:r>
            <a:endParaRPr lang="ko-KR" altLang="en-US" sz="2800" dirty="0">
              <a:latin typeface="Garamond" panose="02020404030301010803" pitchFamily="18" charset="0"/>
              <a:ea typeface="+mj-ea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CA2C180-3AB8-47AE-BBA4-03FD6ECCD110}"/>
              </a:ext>
            </a:extLst>
          </p:cNvPr>
          <p:cNvSpPr/>
          <p:nvPr/>
        </p:nvSpPr>
        <p:spPr>
          <a:xfrm>
            <a:off x="276837" y="1664641"/>
            <a:ext cx="4811411" cy="487249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bg1"/>
              </a:gs>
              <a:gs pos="100000">
                <a:schemeClr val="accent1">
                  <a:lumMod val="45000"/>
                  <a:lumOff val="55000"/>
                  <a:alpha val="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이등변 삼각형 6">
            <a:extLst>
              <a:ext uri="{FF2B5EF4-FFF2-40B4-BE49-F238E27FC236}">
                <a16:creationId xmlns:a16="http://schemas.microsoft.com/office/drawing/2014/main" id="{49DE246E-4907-4847-983E-0BB44487C3FD}"/>
              </a:ext>
            </a:extLst>
          </p:cNvPr>
          <p:cNvSpPr/>
          <p:nvPr/>
        </p:nvSpPr>
        <p:spPr>
          <a:xfrm rot="10800000">
            <a:off x="6923160" y="1936999"/>
            <a:ext cx="313200" cy="20520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이등변 삼각형 10">
            <a:extLst>
              <a:ext uri="{FF2B5EF4-FFF2-40B4-BE49-F238E27FC236}">
                <a16:creationId xmlns:a16="http://schemas.microsoft.com/office/drawing/2014/main" id="{0FBDED47-C996-4023-A803-2A2EBE311A13}"/>
              </a:ext>
            </a:extLst>
          </p:cNvPr>
          <p:cNvSpPr/>
          <p:nvPr/>
        </p:nvSpPr>
        <p:spPr>
          <a:xfrm>
            <a:off x="6919049" y="6100767"/>
            <a:ext cx="313200" cy="20520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2959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54</Words>
  <Application>Microsoft Office PowerPoint</Application>
  <PresentationFormat>화면 슬라이드 쇼(4:3)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휴먼편지체</vt:lpstr>
      <vt:lpstr>Arial</vt:lpstr>
      <vt:lpstr>Calibri</vt:lpstr>
      <vt:lpstr>Garamond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user 26</cp:lastModifiedBy>
  <cp:revision>7</cp:revision>
  <dcterms:created xsi:type="dcterms:W3CDTF">2016-11-08T04:55:45Z</dcterms:created>
  <dcterms:modified xsi:type="dcterms:W3CDTF">2021-05-20T09:53:23Z</dcterms:modified>
</cp:coreProperties>
</file>