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44" d="100"/>
          <a:sy n="144" d="100"/>
        </p:scale>
        <p:origin x="150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3A05FD-BC78-45C1-A101-316BF9AF191E}" type="datetimeFigureOut">
              <a:rPr lang="ko-KR" altLang="en-US" smtClean="0"/>
              <a:t>2021-05-05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9F0C97-DA61-481D-A38B-A78FAA6914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934090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2021-05-05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25993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2021-05-05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5023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2021-05-05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91290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2021-05-05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68434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2021-05-05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35205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2021-05-05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6656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2021-05-05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01093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2021-05-05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77072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2021-05-05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16811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2021-05-05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7875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2021-05-05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48818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BEFEF-08A1-47B0-9CF3-7CCF18483B5E}" type="datetimeFigureOut">
              <a:rPr lang="ko-KR" altLang="en-US" smtClean="0"/>
              <a:t>2021-05-05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49029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직사각형 1">
            <a:extLst>
              <a:ext uri="{FF2B5EF4-FFF2-40B4-BE49-F238E27FC236}">
                <a16:creationId xmlns:a16="http://schemas.microsoft.com/office/drawing/2014/main" id="{A13F5596-BB8D-4849-AB06-5FE6C14359B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8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046EA50-2D2F-485B-917E-83E50A5A6B86}"/>
              </a:ext>
            </a:extLst>
          </p:cNvPr>
          <p:cNvSpPr txBox="1"/>
          <p:nvPr/>
        </p:nvSpPr>
        <p:spPr>
          <a:xfrm>
            <a:off x="318054" y="159027"/>
            <a:ext cx="5830955" cy="52322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altLang="ko-KR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Global Markets of Smart Device</a:t>
            </a:r>
            <a:endParaRPr lang="ko-KR" altLang="en-US" sz="2800" b="1" dirty="0">
              <a:solidFill>
                <a:schemeClr val="bg1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34F365AE-BE14-4164-A43D-D41A922077DA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800" y="1274418"/>
            <a:ext cx="10753200" cy="5331795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095C17AE-D951-4F2D-AD8E-128E4404E09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6157" y="1956665"/>
            <a:ext cx="896400" cy="896400"/>
          </a:xfrm>
          <a:prstGeom prst="rect">
            <a:avLst/>
          </a:prstGeom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2D9F872C-F88B-4A3C-B077-D75596EA982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626" y="2223000"/>
            <a:ext cx="896400" cy="896400"/>
          </a:xfrm>
          <a:prstGeom prst="rect">
            <a:avLst/>
          </a:prstGeom>
        </p:spPr>
      </p:pic>
      <p:pic>
        <p:nvPicPr>
          <p:cNvPr id="12" name="그림 11">
            <a:extLst>
              <a:ext uri="{FF2B5EF4-FFF2-40B4-BE49-F238E27FC236}">
                <a16:creationId xmlns:a16="http://schemas.microsoft.com/office/drawing/2014/main" id="{B2DEA8B0-94D6-41E0-BC78-CB257F50BED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8696" y="4725504"/>
            <a:ext cx="896400" cy="896400"/>
          </a:xfrm>
          <a:prstGeom prst="rect">
            <a:avLst/>
          </a:prstGeom>
        </p:spPr>
      </p:pic>
      <p:pic>
        <p:nvPicPr>
          <p:cNvPr id="14" name="그림 13">
            <a:extLst>
              <a:ext uri="{FF2B5EF4-FFF2-40B4-BE49-F238E27FC236}">
                <a16:creationId xmlns:a16="http://schemas.microsoft.com/office/drawing/2014/main" id="{6FFA0749-2FBA-463E-B5F9-B71129B42C8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9774" y="2671200"/>
            <a:ext cx="896400" cy="896400"/>
          </a:xfrm>
          <a:prstGeom prst="rect">
            <a:avLst/>
          </a:prstGeom>
        </p:spPr>
      </p:pic>
      <p:pic>
        <p:nvPicPr>
          <p:cNvPr id="16" name="그림 15">
            <a:extLst>
              <a:ext uri="{FF2B5EF4-FFF2-40B4-BE49-F238E27FC236}">
                <a16:creationId xmlns:a16="http://schemas.microsoft.com/office/drawing/2014/main" id="{BB10DED2-742B-4EFA-9DEB-5D2FBFD13A3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6592" y="5075922"/>
            <a:ext cx="896400" cy="89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73756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5</Words>
  <Application>Microsoft Office PowerPoint</Application>
  <PresentationFormat>와이드스크린</PresentationFormat>
  <Paragraphs>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맑은 고딕</vt:lpstr>
      <vt:lpstr>Arial</vt:lpstr>
      <vt:lpstr>Calibri</vt:lpstr>
      <vt:lpstr>Calibri Light</vt:lpstr>
      <vt:lpstr>Tahoma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LEE</dc:creator>
  <cp:lastModifiedBy>조 호진</cp:lastModifiedBy>
  <cp:revision>2</cp:revision>
  <dcterms:created xsi:type="dcterms:W3CDTF">2016-11-06T17:28:27Z</dcterms:created>
  <dcterms:modified xsi:type="dcterms:W3CDTF">2021-05-05T08:55:01Z</dcterms:modified>
</cp:coreProperties>
</file>