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5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A05FD-BC78-45C1-A101-316BF9AF191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F0C97-DA61-481D-A38B-A78FAA6914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40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A13F5596-BB8D-4849-AB06-5FE6C14359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46EA50-2D2F-485B-917E-83E50A5A6B86}"/>
              </a:ext>
            </a:extLst>
          </p:cNvPr>
          <p:cNvSpPr txBox="1"/>
          <p:nvPr/>
        </p:nvSpPr>
        <p:spPr>
          <a:xfrm>
            <a:off x="318054" y="159027"/>
            <a:ext cx="5830955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4F365AE-BE14-4164-A43D-D41A922077D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00" y="1274418"/>
            <a:ext cx="10753200" cy="53317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95C17AE-D951-4F2D-AD8E-128E4404E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157" y="1956665"/>
            <a:ext cx="896400" cy="8964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D9F872C-F88B-4A3C-B077-D75596EA98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26" y="2223000"/>
            <a:ext cx="896400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2DEA8B0-94D6-41E0-BC78-CB257F50BE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696" y="4725504"/>
            <a:ext cx="896400" cy="89640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6FFA0749-2FBA-463E-B5F9-B71129B42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774" y="2671200"/>
            <a:ext cx="896400" cy="8964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BB10DED2-742B-4EFA-9DEB-5D2FBFD13A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592" y="5075922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조 호진</cp:lastModifiedBy>
  <cp:revision>2</cp:revision>
  <dcterms:created xsi:type="dcterms:W3CDTF">2016-11-06T17:28:27Z</dcterms:created>
  <dcterms:modified xsi:type="dcterms:W3CDTF">2021-05-05T08:55:01Z</dcterms:modified>
</cp:coreProperties>
</file>