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33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2021-05-05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785720A1-3283-445E-B9CC-EDAE543CD3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1411" cy="4813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88502" y="2336546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FF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“</a:t>
            </a:r>
            <a:r>
              <a:rPr lang="en-US" altLang="ko-KR" sz="2800" b="1" dirty="0">
                <a:solidFill>
                  <a:srgbClr val="FF0000"/>
                </a:solidFill>
                <a:latin typeface="Garamond" panose="02020404030301010803" pitchFamily="18" charset="0"/>
                <a:ea typeface="휴먼편지체" panose="02030504000101010101" pitchFamily="18" charset="-127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휴먼편지체" panose="02030504000101010101" pitchFamily="18" charset="-127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휴먼편지체" panose="02030504000101010101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532FB8A-7E08-4280-899C-9412CDBA983E}"/>
              </a:ext>
            </a:extLst>
          </p:cNvPr>
          <p:cNvSpPr/>
          <p:nvPr/>
        </p:nvSpPr>
        <p:spPr>
          <a:xfrm>
            <a:off x="2568248" y="1742620"/>
            <a:ext cx="2520000" cy="48132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이등변 삼각형 7">
            <a:extLst>
              <a:ext uri="{FF2B5EF4-FFF2-40B4-BE49-F238E27FC236}">
                <a16:creationId xmlns:a16="http://schemas.microsoft.com/office/drawing/2014/main" id="{04196208-9FF1-4D3D-9858-B611A833185D}"/>
              </a:ext>
            </a:extLst>
          </p:cNvPr>
          <p:cNvSpPr/>
          <p:nvPr/>
        </p:nvSpPr>
        <p:spPr>
          <a:xfrm rot="10800000">
            <a:off x="7069157" y="1839851"/>
            <a:ext cx="313200" cy="2052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D684B01D-5BC2-46ED-AA5C-1E66C5208074}"/>
              </a:ext>
            </a:extLst>
          </p:cNvPr>
          <p:cNvSpPr/>
          <p:nvPr/>
        </p:nvSpPr>
        <p:spPr>
          <a:xfrm>
            <a:off x="7069157" y="6017947"/>
            <a:ext cx="313200" cy="2052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 38</cp:lastModifiedBy>
  <cp:revision>9</cp:revision>
  <dcterms:created xsi:type="dcterms:W3CDTF">2016-11-08T04:55:45Z</dcterms:created>
  <dcterms:modified xsi:type="dcterms:W3CDTF">2021-05-05T06:48:57Z</dcterms:modified>
</cp:coreProperties>
</file>