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16" d="100"/>
          <a:sy n="116" d="100"/>
        </p:scale>
        <p:origin x="-144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3064832"/>
        <c:axId val="33066368"/>
      </c:barChart>
      <c:catAx>
        <c:axId val="3306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3066368"/>
        <c:crosses val="autoZero"/>
        <c:auto val="1"/>
        <c:lblAlgn val="ctr"/>
        <c:lblOffset val="100"/>
        <c:noMultiLvlLbl val="0"/>
      </c:catAx>
      <c:valAx>
        <c:axId val="3306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306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6/22/2021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6/22/2021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854674" y="730062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발표자별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갈매기형 수장 2"/>
          <p:cNvSpPr/>
          <p:nvPr/>
        </p:nvSpPr>
        <p:spPr>
          <a:xfrm>
            <a:off x="890215" y="847292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사용자 지정</PresentationFormat>
  <Paragraphs>31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2021-06-22T02:55:28Z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