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pPr/>
              <a:t>2021-06-24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" y="320040"/>
            <a:ext cx="507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Global Markets of Smart Device</a:t>
            </a:r>
            <a:endParaRPr lang="ko-KR" altLang="en-US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그림 4" descr="지도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" y="1122680"/>
            <a:ext cx="10753200" cy="53317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 descr="독일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4560" y="1485053"/>
            <a:ext cx="896400" cy="896400"/>
          </a:xfrm>
          <a:prstGeom prst="rect">
            <a:avLst/>
          </a:prstGeom>
        </p:spPr>
      </p:pic>
      <p:pic>
        <p:nvPicPr>
          <p:cNvPr id="8" name="그림 7" descr="미국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440" y="2305613"/>
            <a:ext cx="896400" cy="896400"/>
          </a:xfrm>
          <a:prstGeom prst="rect">
            <a:avLst/>
          </a:prstGeom>
        </p:spPr>
      </p:pic>
      <p:pic>
        <p:nvPicPr>
          <p:cNvPr id="9" name="그림 8" descr="브라질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5200" y="4878773"/>
            <a:ext cx="896400" cy="896400"/>
          </a:xfrm>
          <a:prstGeom prst="rect">
            <a:avLst/>
          </a:prstGeom>
        </p:spPr>
      </p:pic>
      <p:pic>
        <p:nvPicPr>
          <p:cNvPr id="10" name="그림 9" descr="한국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22600" y="1996013"/>
            <a:ext cx="896400" cy="896400"/>
          </a:xfrm>
          <a:prstGeom prst="rect">
            <a:avLst/>
          </a:prstGeom>
        </p:spPr>
      </p:pic>
      <p:pic>
        <p:nvPicPr>
          <p:cNvPr id="11" name="그림 10" descr="호주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86800" y="4843493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Windows 사용자</cp:lastModifiedBy>
  <cp:revision>2</cp:revision>
  <dcterms:created xsi:type="dcterms:W3CDTF">2016-11-06T17:28:27Z</dcterms:created>
  <dcterms:modified xsi:type="dcterms:W3CDTF">2021-06-24T03:56:36Z</dcterms:modified>
</cp:coreProperties>
</file>