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20" y="-8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2021-06-24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25993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2021-06-24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35023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2021-06-24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91290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2021-06-24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26843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2021-06-24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635205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2021-06-24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986656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2021-06-24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501093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2021-06-24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377072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2021-06-24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91681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2021-06-24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33787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EFEF-08A1-47B0-9CF3-7CCF18483B5E}" type="datetimeFigureOut">
              <a:rPr lang="ko-KR" altLang="en-US" smtClean="0"/>
              <a:pPr/>
              <a:t>2021-06-24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9488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BEFEF-08A1-47B0-9CF3-7CCF18483B5E}" type="datetimeFigureOut">
              <a:rPr lang="ko-KR" altLang="en-US" smtClean="0"/>
              <a:pPr/>
              <a:t>2021-06-24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16FCE-58C1-483B-AC92-58823EE8101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349029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670560" y="320040"/>
            <a:ext cx="5074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Global Markets of Smart Device</a:t>
            </a:r>
            <a:endParaRPr lang="ko-KR" altLang="en-US" sz="2800" b="1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5" name="그림 4" descr="지도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" y="1122680"/>
            <a:ext cx="10753200" cy="5331795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6" name="그림 5" descr="독일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4560" y="1485053"/>
            <a:ext cx="896400" cy="896400"/>
          </a:xfrm>
          <a:prstGeom prst="rect">
            <a:avLst/>
          </a:prstGeom>
        </p:spPr>
      </p:pic>
      <p:pic>
        <p:nvPicPr>
          <p:cNvPr id="8" name="그림 7" descr="미국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3440" y="2305613"/>
            <a:ext cx="896400" cy="896400"/>
          </a:xfrm>
          <a:prstGeom prst="rect">
            <a:avLst/>
          </a:prstGeom>
        </p:spPr>
      </p:pic>
      <p:pic>
        <p:nvPicPr>
          <p:cNvPr id="9" name="그림 8" descr="브라질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05200" y="4878773"/>
            <a:ext cx="896400" cy="896400"/>
          </a:xfrm>
          <a:prstGeom prst="rect">
            <a:avLst/>
          </a:prstGeom>
        </p:spPr>
      </p:pic>
      <p:pic>
        <p:nvPicPr>
          <p:cNvPr id="10" name="그림 9" descr="한국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822600" y="1996013"/>
            <a:ext cx="896400" cy="896400"/>
          </a:xfrm>
          <a:prstGeom prst="rect">
            <a:avLst/>
          </a:prstGeom>
        </p:spPr>
      </p:pic>
      <p:pic>
        <p:nvPicPr>
          <p:cNvPr id="11" name="그림 10" descr="호주.pn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286800" y="4843493"/>
            <a:ext cx="896400" cy="89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4737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5</Words>
  <Application>Microsoft Office PowerPoint</Application>
  <PresentationFormat>사용자 지정</PresentationFormat>
  <Paragraphs>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Windows 사용자</cp:lastModifiedBy>
  <cp:revision>2</cp:revision>
  <dcterms:created xsi:type="dcterms:W3CDTF">2016-11-06T17:28:27Z</dcterms:created>
  <dcterms:modified xsi:type="dcterms:W3CDTF">2021-06-24T03:56:36Z</dcterms:modified>
</cp:coreProperties>
</file>