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6" y="5804632"/>
            <a:ext cx="4813200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itchFamily="18" charset="0"/>
                <a:ea typeface="휴먼편지체" pitchFamily="18" charset="-127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휴먼편지체" pitchFamily="18" charset="-127"/>
              </a:rPr>
              <a:t>Wisdom</a:t>
            </a:r>
            <a:r>
              <a:rPr lang="en-US" altLang="ko-KR" sz="2800" dirty="0">
                <a:latin typeface="Garamond" pitchFamily="18" charset="0"/>
                <a:ea typeface="휴먼편지체" pitchFamily="18" charset="-127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휴먼편지체" pitchFamily="18" charset="-127"/>
              </a:rPr>
              <a:t>acquire it.”</a:t>
            </a:r>
            <a:endParaRPr lang="ko-KR" altLang="en-US" sz="2800" dirty="0">
              <a:latin typeface="Garamond" pitchFamily="18" charset="0"/>
              <a:ea typeface="휴먼편지체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214694" y="1723938"/>
            <a:ext cx="2875344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이등변 삼각형 4"/>
          <p:cNvSpPr/>
          <p:nvPr/>
        </p:nvSpPr>
        <p:spPr>
          <a:xfrm rot="10800000">
            <a:off x="6961371" y="1723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/>
          <p:cNvSpPr/>
          <p:nvPr/>
        </p:nvSpPr>
        <p:spPr>
          <a:xfrm>
            <a:off x="6961371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190607</cp:lastModifiedBy>
  <cp:revision>7</cp:revision>
  <dcterms:created xsi:type="dcterms:W3CDTF">2016-11-08T04:55:45Z</dcterms:created>
  <dcterms:modified xsi:type="dcterms:W3CDTF">2021-05-04T02:17:21Z</dcterms:modified>
</cp:coreProperties>
</file>