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98" d="100"/>
          <a:sy n="98" d="100"/>
        </p:scale>
        <p:origin x="102" y="4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5/10/2021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5/10/2021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50DB6F3-07A9-4595-B281-5AB3D4D0141C}" type="datetime5">
              <a:rPr lang="en-US" altLang="ko-KR" smtClean="0"/>
              <a:t>10-May-21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64C4D34F-B3B1-4AE8-B6F2-8993F505BAFC}"/>
              </a:ext>
            </a:extLst>
          </p:cNvPr>
          <p:cNvSpPr/>
          <p:nvPr userDrawn="1"/>
        </p:nvSpPr>
        <p:spPr>
          <a:xfrm>
            <a:off x="739833" y="798498"/>
            <a:ext cx="484632" cy="3816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08C4F586-C5DC-4FBB-9B7D-098B5CEE2F2A}" type="datetime5">
              <a:rPr lang="en-US" altLang="ko-KR" smtClean="0"/>
              <a:t>10-May-21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022DD383-0B85-4B19-B4F3-14851FDBCD0F}" type="datetime5">
              <a:rPr lang="en-US" altLang="ko-KR" smtClean="0"/>
              <a:t>10-May-21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449536E-DEC9-446D-8722-7959B89571AC}" type="datetime5">
              <a:rPr lang="en-US" altLang="ko-KR" smtClean="0"/>
              <a:t>10-May-21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C2C73ADD-EB70-4A4B-849F-284A3145E077}" type="datetime5">
              <a:rPr lang="en-US" altLang="ko-KR" smtClean="0"/>
              <a:t>10-May-21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5D39CAF-9D14-4B81-B8B8-C13663B81018}" type="datetime5">
              <a:rPr lang="en-US" altLang="ko-KR" smtClean="0"/>
              <a:t>10-May-21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AF18C5E0-2C73-4B60-B832-90A5A057F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6DB2222-978C-4F7F-AF68-B2F0D3F2C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92AC1FE-CE51-41A4-A467-51AE7122A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CE78EC9A-0DFD-4502-BE70-950025CA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2021-05-10T13:58:32Z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