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B59D75-DC85-420F-AD07-DDC3D4F7C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89BDF26-A852-4D95-8BCE-2552B7B0C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ECC818C-D123-4425-9A03-F916B3DC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1142-1E98-433B-86ED-9F291CD7FB13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99DF8F-3E51-4A2C-A64E-F296F9C9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69F03B-964A-4D4C-A7E5-8F3F0ED6F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E12B-492F-45B1-A759-CDD65A642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862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2B8F66-C375-4E89-A3D5-0106AE284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1EFF8D0-1BBC-472D-8B9E-43735FF31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DD5A1B6-86E8-4DDD-97A2-E26747C52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1142-1E98-433B-86ED-9F291CD7FB13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C511D8-F39A-43C1-ABBA-F5D16CFE4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F5BBFDE-8C10-4B31-AF78-BCF95682E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E12B-492F-45B1-A759-CDD65A642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96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1AB94C3-044E-4DCF-ACE9-F159A4C8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075783E-558E-4A37-9BD7-99CCDE0AE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7F710F-CCDB-47FC-8FD2-19718BE92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1142-1E98-433B-86ED-9F291CD7FB13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2F7D59-8BF8-42A2-B912-174045F42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7499EC0-F21A-4800-9DD9-A77326B8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E12B-492F-45B1-A759-CDD65A642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182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55D67C-73DA-40D6-A34D-037AD7D67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45F2DD0-5A09-446B-8897-088A8854F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522BE12-7A90-4C6D-A8B3-5E2DC7F27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1142-1E98-433B-86ED-9F291CD7FB13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8ED700-1287-4D01-B948-279E838CC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33D93B-9A55-4A6C-91AC-360231D5B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E12B-492F-45B1-A759-CDD65A642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106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A25E2E-E757-4E3C-937B-413D8D3CA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A62BC12-83C7-4D5F-9893-94D8F879A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9C642DB-F4B4-41DC-B74C-068A506A8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1142-1E98-433B-86ED-9F291CD7FB13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F72EF6-EA12-4A0D-B16C-45E3C7B4A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84C9A6-E165-43D2-A837-2F9EDF85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E12B-492F-45B1-A759-CDD65A642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86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E84C8C-3F23-4995-BA4A-A532567DC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290078-589C-4821-84E6-D90D16B29D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5269D39-77E8-4ECF-9632-91D94117D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8063351-8F92-41C8-8FB9-C9DEF2BE0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1142-1E98-433B-86ED-9F291CD7FB13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CAD3BD8-49F5-40A7-ADEB-D8C762898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FC99E88-8ED3-4603-8738-6EF274CAC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E12B-492F-45B1-A759-CDD65A642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79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168490-1397-4A1F-9958-8E8D6E4C2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75DFB8D-5891-4029-B36C-16F3C44C4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2B0369B-F791-446D-A0EE-BDA6FF14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282CE02-399F-4581-8945-E11FF0C771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D992C6F-2923-4968-9071-D78CD55476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3B182A1-C382-43E2-981C-083E76DE1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1142-1E98-433B-86ED-9F291CD7FB13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6A48A5F-26DC-4091-B798-99D0EF175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FB8BD4E-BEA3-49F1-BA47-A211D5CAF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E12B-492F-45B1-A759-CDD65A642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606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9E4AB3-EF6C-482D-8B71-137243508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3D07E6E-E5A7-461E-83E0-1F8E8229C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1142-1E98-433B-86ED-9F291CD7FB13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1B72284-1B7A-4083-9A75-801DC075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1969187-3C1C-4523-A58E-E174AE59A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E12B-492F-45B1-A759-CDD65A642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622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E17B116-C594-4549-B109-00678DA28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1142-1E98-433B-86ED-9F291CD7FB13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C1476FD-046A-41A4-AD8D-5B1F5688F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D5F4AB2-A319-4B38-B948-317F426D0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E12B-492F-45B1-A759-CDD65A642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318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62811D-5004-460B-AF04-CF97ED03C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6A176AE-4949-45E4-97F0-1EA82EC86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FB2086E-067E-4ED0-94EB-C268C11E8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227011D-BE1D-4BB9-B3E0-DE5E85083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1142-1E98-433B-86ED-9F291CD7FB13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7D367ED-1610-41A4-A596-5F41EBAA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BB99244-F2FD-4D00-8859-BFCD077AC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E12B-492F-45B1-A759-CDD65A642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499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9207C1-F083-4BF7-A2FB-AF4184840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49E1A70-849A-4581-B242-1E571FB760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B60F88D-649E-4825-B053-8848081E04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55797E8-33D8-4887-B6B2-A214A25A5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C1142-1E98-433B-86ED-9F291CD7FB13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6CEF0A-F32C-4468-A893-C51999CC2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D052352-0E5A-4E91-8769-A40412933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E12B-492F-45B1-A759-CDD65A642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5166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A1A0EB6-0976-4847-8829-4316FA0BB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996D68-BC4D-416C-A5A8-206E66D54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FC02D35-0ED1-48E1-AC51-D35FF79A80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C1142-1E98-433B-86ED-9F291CD7FB13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6D6A2B-DD39-4A91-B2CC-0B52A0ED45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F91A90-C7E9-490E-9C47-6A6969DC8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3E12B-492F-45B1-A759-CDD65A642C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695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3F40A01-ED8A-40F0-854A-7D0002FD6AAC}"/>
              </a:ext>
            </a:extLst>
          </p:cNvPr>
          <p:cNvSpPr txBox="1"/>
          <p:nvPr/>
        </p:nvSpPr>
        <p:spPr>
          <a:xfrm>
            <a:off x="815201" y="642039"/>
            <a:ext cx="4732074" cy="5847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solidFill>
                  <a:schemeClr val="bg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rPr>
              <a:t>지혜를 얻는 방법이란</a:t>
            </a:r>
            <a:r>
              <a:rPr lang="en-US" altLang="ko-KR" sz="3200" dirty="0">
                <a:solidFill>
                  <a:schemeClr val="bg1"/>
                </a:solidFill>
                <a:latin typeface="휴먼엑스포" panose="02030504000101010101" pitchFamily="18" charset="-127"/>
                <a:ea typeface="휴먼엑스포" panose="02030504000101010101" pitchFamily="18" charset="-127"/>
              </a:rPr>
              <a:t>?</a:t>
            </a:r>
            <a:endParaRPr lang="ko-KR" altLang="en-US" sz="3200" dirty="0">
              <a:solidFill>
                <a:schemeClr val="bg1"/>
              </a:solidFill>
              <a:latin typeface="휴먼엑스포" panose="02030504000101010101" pitchFamily="18" charset="-127"/>
              <a:ea typeface="휴먼엑스포" panose="02030504000101010101" pitchFamily="18" charset="-127"/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5EB1CED2-6FE1-4886-9DE7-1BD9DCEEF94A}"/>
              </a:ext>
            </a:extLst>
          </p:cNvPr>
          <p:cNvCxnSpPr/>
          <p:nvPr/>
        </p:nvCxnSpPr>
        <p:spPr>
          <a:xfrm>
            <a:off x="10689167" y="405055"/>
            <a:ext cx="0" cy="6174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7F5A7A5C-5E5F-4BE3-A3A3-DFDADAD5C60A}"/>
              </a:ext>
            </a:extLst>
          </p:cNvPr>
          <p:cNvCxnSpPr>
            <a:cxnSpLocks/>
          </p:cNvCxnSpPr>
          <p:nvPr/>
        </p:nvCxnSpPr>
        <p:spPr>
          <a:xfrm>
            <a:off x="609600" y="405056"/>
            <a:ext cx="100795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692B610F-987B-4EA5-822E-0AF232638ABC}"/>
              </a:ext>
            </a:extLst>
          </p:cNvPr>
          <p:cNvCxnSpPr>
            <a:cxnSpLocks/>
          </p:cNvCxnSpPr>
          <p:nvPr/>
        </p:nvCxnSpPr>
        <p:spPr>
          <a:xfrm>
            <a:off x="609599" y="6579944"/>
            <a:ext cx="100795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29FB0C20-21D2-456F-807C-A0A504D0AF44}"/>
              </a:ext>
            </a:extLst>
          </p:cNvPr>
          <p:cNvCxnSpPr/>
          <p:nvPr/>
        </p:nvCxnSpPr>
        <p:spPr>
          <a:xfrm>
            <a:off x="618066" y="405054"/>
            <a:ext cx="0" cy="6174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그림 25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BEE6D1E3-4FBB-4520-A70D-4BBB73084A1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182" y="1639744"/>
            <a:ext cx="5259818" cy="48132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23F0801A-C016-416C-8A15-0078215D34F9}"/>
              </a:ext>
            </a:extLst>
          </p:cNvPr>
          <p:cNvSpPr txBox="1"/>
          <p:nvPr/>
        </p:nvSpPr>
        <p:spPr>
          <a:xfrm>
            <a:off x="6000513" y="1796995"/>
            <a:ext cx="39863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i="1" dirty="0">
                <a:solidFill>
                  <a:srgbClr val="C00000"/>
                </a:solidFill>
                <a:latin typeface="Aharoni" panose="02010803020104030203" pitchFamily="2" charset="-79"/>
                <a:ea typeface="휴먼편지체" panose="02030504000101010101" pitchFamily="18" charset="-127"/>
                <a:cs typeface="Aharoni" panose="02010803020104030203" pitchFamily="2" charset="-79"/>
              </a:rPr>
              <a:t>지혜 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</a:t>
            </a:r>
            <a:r>
              <a:rPr lang="ko-KR" altLang="en-US" sz="2800" dirty="0" err="1">
                <a:latin typeface="휴먼편지체" panose="02030504000101010101" pitchFamily="18" charset="-127"/>
                <a:ea typeface="휴먼편지체" panose="02030504000101010101" pitchFamily="18" charset="-127"/>
              </a:rPr>
              <a:t>배운는것이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 아니라 평생노력해 얻는 것이다</a:t>
            </a:r>
            <a:r>
              <a:rPr lang="ko-KR" altLang="en-US" sz="2800" dirty="0"/>
              <a:t>＂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01C51D7-A310-4859-ADFF-752D4AC8AED1}"/>
              </a:ext>
            </a:extLst>
          </p:cNvPr>
          <p:cNvSpPr txBox="1"/>
          <p:nvPr/>
        </p:nvSpPr>
        <p:spPr>
          <a:xfrm>
            <a:off x="6096000" y="3861666"/>
            <a:ext cx="424200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latin typeface="Garamond" panose="02020404030301010803" pitchFamily="18" charset="0"/>
              </a:rPr>
              <a:t>“</a:t>
            </a:r>
            <a:r>
              <a:rPr lang="en-US" altLang="ko-KR" sz="32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Wisdom</a:t>
            </a:r>
            <a:r>
              <a:rPr lang="en-US" altLang="ko-KR" sz="3200" dirty="0">
                <a:latin typeface="Garamond" panose="02020404030301010803" pitchFamily="18" charset="0"/>
              </a:rPr>
              <a:t> </a:t>
            </a:r>
            <a:r>
              <a:rPr lang="en-US" altLang="ko-KR" sz="2800" dirty="0">
                <a:latin typeface="Garamond" panose="02020404030301010803" pitchFamily="18" charset="0"/>
              </a:rPr>
              <a:t>is not a product 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</a:rPr>
              <a:t>of schooling ,but of the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</a:rPr>
              <a:t> life-long attempt to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</a:rPr>
              <a:t> acquire it “</a:t>
            </a:r>
            <a:endParaRPr lang="ko-KR" altLang="en-US" sz="2800" dirty="0">
              <a:latin typeface="Garamond" panose="02020404030301010803" pitchFamily="18" charset="0"/>
            </a:endParaRPr>
          </a:p>
        </p:txBody>
      </p:sp>
      <p:sp>
        <p:nvSpPr>
          <p:cNvPr id="34" name="이등변 삼각형 33">
            <a:extLst>
              <a:ext uri="{FF2B5EF4-FFF2-40B4-BE49-F238E27FC236}">
                <a16:creationId xmlns:a16="http://schemas.microsoft.com/office/drawing/2014/main" id="{92E23471-6063-4B27-A7F6-C11E35CD8BAE}"/>
              </a:ext>
            </a:extLst>
          </p:cNvPr>
          <p:cNvSpPr/>
          <p:nvPr/>
        </p:nvSpPr>
        <p:spPr>
          <a:xfrm rot="10800000">
            <a:off x="7903796" y="152840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5" name="이등변 삼각형 34">
            <a:extLst>
              <a:ext uri="{FF2B5EF4-FFF2-40B4-BE49-F238E27FC236}">
                <a16:creationId xmlns:a16="http://schemas.microsoft.com/office/drawing/2014/main" id="{A848F4EF-1B19-4C28-B1D0-8A7DF73884CA}"/>
              </a:ext>
            </a:extLst>
          </p:cNvPr>
          <p:cNvSpPr/>
          <p:nvPr/>
        </p:nvSpPr>
        <p:spPr>
          <a:xfrm>
            <a:off x="7837075" y="5866102"/>
            <a:ext cx="313200" cy="204495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4A93A940-309D-4B2B-B7E0-0EC5B3E02A1E}"/>
              </a:ext>
            </a:extLst>
          </p:cNvPr>
          <p:cNvSpPr/>
          <p:nvPr/>
        </p:nvSpPr>
        <p:spPr>
          <a:xfrm>
            <a:off x="854948" y="1639743"/>
            <a:ext cx="5241049" cy="4813199"/>
          </a:xfrm>
          <a:prstGeom prst="rect">
            <a:avLst/>
          </a:prstGeom>
          <a:solidFill>
            <a:schemeClr val="tx1">
              <a:lumMod val="85000"/>
              <a:lumOff val="1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0D5CFBB4-9E87-4FC1-A587-4E906CDEFADD}"/>
              </a:ext>
            </a:extLst>
          </p:cNvPr>
          <p:cNvSpPr/>
          <p:nvPr/>
        </p:nvSpPr>
        <p:spPr>
          <a:xfrm>
            <a:off x="854948" y="5520248"/>
            <a:ext cx="5241049" cy="896201"/>
          </a:xfrm>
          <a:prstGeom prst="rect">
            <a:avLst/>
          </a:prstGeom>
          <a:solidFill>
            <a:schemeClr val="tx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/>
              <a:t>알버트 아인슈타인 </a:t>
            </a:r>
            <a:r>
              <a:rPr lang="en-US" altLang="ko-KR" dirty="0"/>
              <a:t>(Albe</a:t>
            </a:r>
            <a:r>
              <a:rPr lang="en-US" altLang="ko-KR" b="1" dirty="0"/>
              <a:t>Einstein,1879~1955)</a:t>
            </a:r>
          </a:p>
          <a:p>
            <a:r>
              <a:rPr lang="en-US" altLang="ko-KR" b="1" dirty="0"/>
              <a:t>:1921</a:t>
            </a:r>
            <a:r>
              <a:rPr lang="ko-KR" altLang="en-US" b="1" dirty="0"/>
              <a:t>년 노벨물리학상 수상  </a:t>
            </a:r>
            <a:endParaRPr lang="en-US" altLang="ko-KR" b="1" dirty="0"/>
          </a:p>
          <a:p>
            <a:r>
              <a:rPr lang="en-US" altLang="ko-KR" b="1" dirty="0"/>
              <a:t>:1916</a:t>
            </a:r>
            <a:r>
              <a:rPr lang="ko-KR" altLang="en-US" b="1" dirty="0"/>
              <a:t>년  일반상대성이론 발표 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1097065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51</Words>
  <Application>Microsoft Office PowerPoint</Application>
  <PresentationFormat>와이드스크린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휴먼엑스포</vt:lpstr>
      <vt:lpstr>휴먼편지체</vt:lpstr>
      <vt:lpstr>Aharoni</vt:lpstr>
      <vt:lpstr>Arial</vt:lpstr>
      <vt:lpstr>Garamond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 16</dc:creator>
  <cp:lastModifiedBy>user 16</cp:lastModifiedBy>
  <cp:revision>17</cp:revision>
  <dcterms:created xsi:type="dcterms:W3CDTF">2021-05-14T01:13:35Z</dcterms:created>
  <dcterms:modified xsi:type="dcterms:W3CDTF">2021-05-14T04:23:30Z</dcterms:modified>
</cp:coreProperties>
</file>