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65" r:id="rId4"/>
    <p:sldId id="262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15" autoAdjust="0"/>
    <p:restoredTop sz="94660"/>
  </p:normalViewPr>
  <p:slideViewPr>
    <p:cSldViewPr snapToGrid="0">
      <p:cViewPr varScale="1">
        <p:scale>
          <a:sx n="48" d="100"/>
          <a:sy n="48" d="100"/>
        </p:scale>
        <p:origin x="4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96C242-8D29-4BB7-952A-4DE0CD36729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latinLnBrk="1"/>
          <a:endParaRPr lang="ko-KR" altLang="en-US"/>
        </a:p>
      </dgm:t>
    </dgm:pt>
    <dgm:pt modelId="{06053E14-771B-4592-A367-DB98ABD2FD18}">
      <dgm:prSet/>
      <dgm:spPr/>
      <dgm:t>
        <a:bodyPr/>
        <a:lstStyle/>
        <a:p>
          <a:pPr rtl="0" latinLnBrk="1"/>
          <a:r>
            <a:rPr lang="ko-KR" b="1" smtClean="0"/>
            <a:t>정보</a:t>
          </a:r>
          <a:endParaRPr lang="ko-KR"/>
        </a:p>
      </dgm:t>
    </dgm:pt>
    <dgm:pt modelId="{B1380ADF-B02E-4BC4-8460-0B486E494BF9}" type="parTrans" cxnId="{D9762DE5-1A35-4B5A-AEF1-D0547DE5F241}">
      <dgm:prSet/>
      <dgm:spPr/>
      <dgm:t>
        <a:bodyPr/>
        <a:lstStyle/>
        <a:p>
          <a:pPr latinLnBrk="1"/>
          <a:endParaRPr lang="ko-KR" altLang="en-US"/>
        </a:p>
      </dgm:t>
    </dgm:pt>
    <dgm:pt modelId="{1844779B-663E-4297-B488-8C5A78B0D4BE}" type="sibTrans" cxnId="{D9762DE5-1A35-4B5A-AEF1-D0547DE5F241}">
      <dgm:prSet/>
      <dgm:spPr/>
      <dgm:t>
        <a:bodyPr/>
        <a:lstStyle/>
        <a:p>
          <a:pPr latinLnBrk="1"/>
          <a:endParaRPr lang="ko-KR" altLang="en-US"/>
        </a:p>
      </dgm:t>
    </dgm:pt>
    <dgm:pt modelId="{D0C3B129-B9D8-4E09-ACF6-EA1CD738B737}">
      <dgm:prSet/>
      <dgm:spPr/>
      <dgm:t>
        <a:bodyPr/>
        <a:lstStyle/>
        <a:p>
          <a:pPr rtl="0" latinLnBrk="1"/>
          <a:r>
            <a:rPr lang="ko-KR" smtClean="0"/>
            <a:t>단편적 사고</a:t>
          </a:r>
          <a:r>
            <a:rPr lang="en-US" smtClean="0"/>
            <a:t>: </a:t>
          </a:r>
          <a:r>
            <a:rPr lang="ko-KR" smtClean="0"/>
            <a:t>원인 </a:t>
          </a:r>
          <a:r>
            <a:rPr lang="en-US" smtClean="0"/>
            <a:t>or</a:t>
          </a:r>
          <a:r>
            <a:rPr lang="ko-KR" smtClean="0"/>
            <a:t> 결과</a:t>
          </a:r>
          <a:endParaRPr lang="ko-KR"/>
        </a:p>
      </dgm:t>
    </dgm:pt>
    <dgm:pt modelId="{BCC49349-BDA2-4758-9EA1-45884134DA10}" type="parTrans" cxnId="{FD09CF2E-4778-4215-9C43-A94BAF6498CD}">
      <dgm:prSet/>
      <dgm:spPr/>
      <dgm:t>
        <a:bodyPr/>
        <a:lstStyle/>
        <a:p>
          <a:pPr latinLnBrk="1"/>
          <a:endParaRPr lang="ko-KR" altLang="en-US"/>
        </a:p>
      </dgm:t>
    </dgm:pt>
    <dgm:pt modelId="{7AC039FE-6CA1-41A7-B667-8C5B6E8DC237}" type="sibTrans" cxnId="{FD09CF2E-4778-4215-9C43-A94BAF6498CD}">
      <dgm:prSet/>
      <dgm:spPr/>
      <dgm:t>
        <a:bodyPr/>
        <a:lstStyle/>
        <a:p>
          <a:pPr latinLnBrk="1"/>
          <a:endParaRPr lang="ko-KR" altLang="en-US"/>
        </a:p>
      </dgm:t>
    </dgm:pt>
    <dgm:pt modelId="{724B463C-94A9-4ACD-9F4E-92E727D9A623}">
      <dgm:prSet/>
      <dgm:spPr/>
      <dgm:t>
        <a:bodyPr/>
        <a:lstStyle/>
        <a:p>
          <a:pPr rtl="0" latinLnBrk="1"/>
          <a:r>
            <a:rPr lang="ko-KR" smtClean="0"/>
            <a:t>수동적 </a:t>
          </a:r>
          <a:r>
            <a:rPr lang="en-US" smtClean="0"/>
            <a:t>: </a:t>
          </a:r>
          <a:r>
            <a:rPr lang="ko-KR" smtClean="0"/>
            <a:t>외부에서 수용</a:t>
          </a:r>
          <a:endParaRPr lang="ko-KR"/>
        </a:p>
      </dgm:t>
    </dgm:pt>
    <dgm:pt modelId="{4807E459-922D-41DD-94C1-8DAE4415A0AF}" type="parTrans" cxnId="{51722BB0-D1C3-41EA-9394-1F5CA28140A0}">
      <dgm:prSet/>
      <dgm:spPr/>
      <dgm:t>
        <a:bodyPr/>
        <a:lstStyle/>
        <a:p>
          <a:pPr latinLnBrk="1"/>
          <a:endParaRPr lang="ko-KR" altLang="en-US"/>
        </a:p>
      </dgm:t>
    </dgm:pt>
    <dgm:pt modelId="{7EFA9778-80D9-40EB-B4B2-CDEFA0DCCEE3}" type="sibTrans" cxnId="{51722BB0-D1C3-41EA-9394-1F5CA28140A0}">
      <dgm:prSet/>
      <dgm:spPr/>
      <dgm:t>
        <a:bodyPr/>
        <a:lstStyle/>
        <a:p>
          <a:pPr latinLnBrk="1"/>
          <a:endParaRPr lang="ko-KR" altLang="en-US"/>
        </a:p>
      </dgm:t>
    </dgm:pt>
    <dgm:pt modelId="{0B44BB8F-A2CE-4A1F-B615-194254EEE1CC}">
      <dgm:prSet/>
      <dgm:spPr/>
      <dgm:t>
        <a:bodyPr/>
        <a:lstStyle/>
        <a:p>
          <a:pPr rtl="0" latinLnBrk="1"/>
          <a:r>
            <a:rPr lang="ko-KR" smtClean="0"/>
            <a:t>플로우</a:t>
          </a:r>
          <a:r>
            <a:rPr lang="en-US" smtClean="0"/>
            <a:t>(flow) : </a:t>
          </a:r>
          <a:r>
            <a:rPr lang="ko-KR" smtClean="0"/>
            <a:t>지식창조의 매개</a:t>
          </a:r>
          <a:r>
            <a:rPr lang="en-US" smtClean="0"/>
            <a:t>, </a:t>
          </a:r>
          <a:r>
            <a:rPr lang="ko-KR" smtClean="0"/>
            <a:t>자료</a:t>
          </a:r>
          <a:endParaRPr lang="ko-KR"/>
        </a:p>
      </dgm:t>
    </dgm:pt>
    <dgm:pt modelId="{B1A25132-FB1E-4AF2-98ED-0B84A8B59A90}" type="parTrans" cxnId="{17E7CF82-C593-4F71-AE00-D1F537C58A79}">
      <dgm:prSet/>
      <dgm:spPr/>
      <dgm:t>
        <a:bodyPr/>
        <a:lstStyle/>
        <a:p>
          <a:pPr latinLnBrk="1"/>
          <a:endParaRPr lang="ko-KR" altLang="en-US"/>
        </a:p>
      </dgm:t>
    </dgm:pt>
    <dgm:pt modelId="{4FA4175E-4F2E-4EBD-8FFE-F809F970FCB1}" type="sibTrans" cxnId="{17E7CF82-C593-4F71-AE00-D1F537C58A79}">
      <dgm:prSet/>
      <dgm:spPr/>
      <dgm:t>
        <a:bodyPr/>
        <a:lstStyle/>
        <a:p>
          <a:pPr latinLnBrk="1"/>
          <a:endParaRPr lang="ko-KR" altLang="en-US"/>
        </a:p>
      </dgm:t>
    </dgm:pt>
    <dgm:pt modelId="{F3680C3B-F3C5-4339-9E07-D104477E4D3D}">
      <dgm:prSet/>
      <dgm:spPr/>
      <dgm:t>
        <a:bodyPr/>
        <a:lstStyle/>
        <a:p>
          <a:pPr rtl="0" latinLnBrk="1"/>
          <a:r>
            <a:rPr lang="ko-KR" smtClean="0"/>
            <a:t>정태적</a:t>
          </a:r>
          <a:r>
            <a:rPr lang="en-US" smtClean="0"/>
            <a:t>(static) : </a:t>
          </a:r>
          <a:r>
            <a:rPr lang="ko-KR" smtClean="0"/>
            <a:t>가치판단 및 정보체계</a:t>
          </a:r>
          <a:endParaRPr lang="ko-KR"/>
        </a:p>
      </dgm:t>
    </dgm:pt>
    <dgm:pt modelId="{9F6213BF-FB4C-49C0-B96D-8EF74753C508}" type="parTrans" cxnId="{7ABA1B1A-5AF3-48E0-B1E2-CB970C119E48}">
      <dgm:prSet/>
      <dgm:spPr/>
      <dgm:t>
        <a:bodyPr/>
        <a:lstStyle/>
        <a:p>
          <a:pPr latinLnBrk="1"/>
          <a:endParaRPr lang="ko-KR" altLang="en-US"/>
        </a:p>
      </dgm:t>
    </dgm:pt>
    <dgm:pt modelId="{A7A72292-6018-412D-81CF-01962B7BB8E8}" type="sibTrans" cxnId="{7ABA1B1A-5AF3-48E0-B1E2-CB970C119E48}">
      <dgm:prSet/>
      <dgm:spPr/>
      <dgm:t>
        <a:bodyPr/>
        <a:lstStyle/>
        <a:p>
          <a:pPr latinLnBrk="1"/>
          <a:endParaRPr lang="ko-KR" altLang="en-US"/>
        </a:p>
      </dgm:t>
    </dgm:pt>
    <dgm:pt modelId="{A84A8859-6370-4C32-86E2-E772082FBAB4}">
      <dgm:prSet/>
      <dgm:spPr/>
      <dgm:t>
        <a:bodyPr/>
        <a:lstStyle/>
        <a:p>
          <a:pPr rtl="0" latinLnBrk="1"/>
          <a:r>
            <a:rPr lang="ko-KR" b="1" smtClean="0"/>
            <a:t>지식</a:t>
          </a:r>
          <a:endParaRPr lang="ko-KR"/>
        </a:p>
      </dgm:t>
    </dgm:pt>
    <dgm:pt modelId="{93A54D01-A55C-4EB4-9E5E-E2BB8BAD2826}" type="parTrans" cxnId="{CA005575-F052-44D6-99FB-41AC8FC84F62}">
      <dgm:prSet/>
      <dgm:spPr/>
      <dgm:t>
        <a:bodyPr/>
        <a:lstStyle/>
        <a:p>
          <a:pPr latinLnBrk="1"/>
          <a:endParaRPr lang="ko-KR" altLang="en-US"/>
        </a:p>
      </dgm:t>
    </dgm:pt>
    <dgm:pt modelId="{0B14B58D-CF32-452A-A04C-CF8E88D685CE}" type="sibTrans" cxnId="{CA005575-F052-44D6-99FB-41AC8FC84F62}">
      <dgm:prSet/>
      <dgm:spPr/>
      <dgm:t>
        <a:bodyPr/>
        <a:lstStyle/>
        <a:p>
          <a:pPr latinLnBrk="1"/>
          <a:endParaRPr lang="ko-KR" altLang="en-US"/>
        </a:p>
      </dgm:t>
    </dgm:pt>
    <dgm:pt modelId="{2D724189-E4A4-45A8-825B-F7F9F886002A}">
      <dgm:prSet/>
      <dgm:spPr/>
      <dgm:t>
        <a:bodyPr/>
        <a:lstStyle/>
        <a:p>
          <a:pPr rtl="0" latinLnBrk="1"/>
          <a:r>
            <a:rPr lang="ko-KR" smtClean="0"/>
            <a:t>종합적 사고 </a:t>
          </a:r>
          <a:r>
            <a:rPr lang="en-US" smtClean="0"/>
            <a:t>: </a:t>
          </a:r>
          <a:r>
            <a:rPr lang="ko-KR" smtClean="0"/>
            <a:t>원인 </a:t>
          </a:r>
          <a:r>
            <a:rPr lang="en-US" smtClean="0"/>
            <a:t>and</a:t>
          </a:r>
          <a:r>
            <a:rPr lang="ko-KR" smtClean="0"/>
            <a:t> 결과</a:t>
          </a:r>
          <a:endParaRPr lang="ko-KR"/>
        </a:p>
      </dgm:t>
    </dgm:pt>
    <dgm:pt modelId="{B48BE007-8CCF-4B1D-BDF8-DBA8C9F93DFF}" type="parTrans" cxnId="{C10A1978-6759-4D26-B09B-129CCB538653}">
      <dgm:prSet/>
      <dgm:spPr/>
      <dgm:t>
        <a:bodyPr/>
        <a:lstStyle/>
        <a:p>
          <a:pPr latinLnBrk="1"/>
          <a:endParaRPr lang="ko-KR" altLang="en-US"/>
        </a:p>
      </dgm:t>
    </dgm:pt>
    <dgm:pt modelId="{440CAAD0-A7B0-433A-B205-7A3EA7B93871}" type="sibTrans" cxnId="{C10A1978-6759-4D26-B09B-129CCB538653}">
      <dgm:prSet/>
      <dgm:spPr/>
      <dgm:t>
        <a:bodyPr/>
        <a:lstStyle/>
        <a:p>
          <a:pPr latinLnBrk="1"/>
          <a:endParaRPr lang="ko-KR" altLang="en-US"/>
        </a:p>
      </dgm:t>
    </dgm:pt>
    <dgm:pt modelId="{70E25D2A-0820-432A-8549-7F7B26B903B1}">
      <dgm:prSet/>
      <dgm:spPr/>
      <dgm:t>
        <a:bodyPr/>
        <a:lstStyle/>
        <a:p>
          <a:pPr rtl="0" latinLnBrk="1"/>
          <a:r>
            <a:rPr lang="ko-KR" smtClean="0"/>
            <a:t>능동적 </a:t>
          </a:r>
          <a:r>
            <a:rPr lang="en-US" smtClean="0"/>
            <a:t>: </a:t>
          </a:r>
          <a:r>
            <a:rPr lang="ko-KR" smtClean="0"/>
            <a:t>주체적으로 생각</a:t>
          </a:r>
          <a:r>
            <a:rPr lang="en-US" smtClean="0"/>
            <a:t>, </a:t>
          </a:r>
          <a:r>
            <a:rPr lang="ko-KR" smtClean="0"/>
            <a:t>가공</a:t>
          </a:r>
          <a:r>
            <a:rPr lang="en-US" smtClean="0"/>
            <a:t>, </a:t>
          </a:r>
          <a:r>
            <a:rPr lang="ko-KR" smtClean="0"/>
            <a:t>판단</a:t>
          </a:r>
          <a:endParaRPr lang="ko-KR"/>
        </a:p>
      </dgm:t>
    </dgm:pt>
    <dgm:pt modelId="{ADCDEB08-3A87-4F67-9DE3-DF31F401D400}" type="parTrans" cxnId="{7692887A-70D1-4D34-B5E8-5B6B12B09D45}">
      <dgm:prSet/>
      <dgm:spPr/>
      <dgm:t>
        <a:bodyPr/>
        <a:lstStyle/>
        <a:p>
          <a:pPr latinLnBrk="1"/>
          <a:endParaRPr lang="ko-KR" altLang="en-US"/>
        </a:p>
      </dgm:t>
    </dgm:pt>
    <dgm:pt modelId="{25849D0F-D55A-4B65-9A99-00B2B3D47124}" type="sibTrans" cxnId="{7692887A-70D1-4D34-B5E8-5B6B12B09D45}">
      <dgm:prSet/>
      <dgm:spPr/>
      <dgm:t>
        <a:bodyPr/>
        <a:lstStyle/>
        <a:p>
          <a:pPr latinLnBrk="1"/>
          <a:endParaRPr lang="ko-KR" altLang="en-US"/>
        </a:p>
      </dgm:t>
    </dgm:pt>
    <dgm:pt modelId="{9E08A2DA-7FAE-441C-8BB5-3C2951AB48FE}">
      <dgm:prSet/>
      <dgm:spPr/>
      <dgm:t>
        <a:bodyPr/>
        <a:lstStyle/>
        <a:p>
          <a:pPr rtl="0" latinLnBrk="1"/>
          <a:r>
            <a:rPr lang="ko-KR" smtClean="0"/>
            <a:t>스톡</a:t>
          </a:r>
          <a:r>
            <a:rPr lang="en-US" smtClean="0"/>
            <a:t>(stock) : </a:t>
          </a:r>
          <a:r>
            <a:rPr lang="ko-KR" smtClean="0"/>
            <a:t>사고와 경험을 통해 정보체계화</a:t>
          </a:r>
          <a:endParaRPr lang="ko-KR"/>
        </a:p>
      </dgm:t>
    </dgm:pt>
    <dgm:pt modelId="{39CFFA08-BFBB-49C8-8673-84E48C846367}" type="parTrans" cxnId="{BC90271A-E6A8-4763-8A32-496D267D3A7D}">
      <dgm:prSet/>
      <dgm:spPr/>
      <dgm:t>
        <a:bodyPr/>
        <a:lstStyle/>
        <a:p>
          <a:pPr latinLnBrk="1"/>
          <a:endParaRPr lang="ko-KR" altLang="en-US"/>
        </a:p>
      </dgm:t>
    </dgm:pt>
    <dgm:pt modelId="{DF282ECD-C5F6-4C13-85AF-13C76CBB2ADE}" type="sibTrans" cxnId="{BC90271A-E6A8-4763-8A32-496D267D3A7D}">
      <dgm:prSet/>
      <dgm:spPr/>
      <dgm:t>
        <a:bodyPr/>
        <a:lstStyle/>
        <a:p>
          <a:pPr latinLnBrk="1"/>
          <a:endParaRPr lang="ko-KR" altLang="en-US"/>
        </a:p>
      </dgm:t>
    </dgm:pt>
    <dgm:pt modelId="{CF90097C-F501-49AB-9FAD-CE18CE2C966B}">
      <dgm:prSet/>
      <dgm:spPr/>
      <dgm:t>
        <a:bodyPr/>
        <a:lstStyle/>
        <a:p>
          <a:pPr rtl="0" latinLnBrk="1"/>
          <a:r>
            <a:rPr lang="ko-KR" smtClean="0"/>
            <a:t>동태적</a:t>
          </a:r>
          <a:r>
            <a:rPr lang="en-US" smtClean="0"/>
            <a:t>(dynamic) : </a:t>
          </a:r>
          <a:r>
            <a:rPr lang="ko-KR" smtClean="0"/>
            <a:t>의사결정 및 행동을 통한 가치창출</a:t>
          </a:r>
          <a:endParaRPr lang="ko-KR"/>
        </a:p>
      </dgm:t>
    </dgm:pt>
    <dgm:pt modelId="{DE656C22-DB97-43B8-AAA8-1A06CC87CD1E}" type="parTrans" cxnId="{50FDFF62-5F13-454E-8A99-E512C9814425}">
      <dgm:prSet/>
      <dgm:spPr/>
      <dgm:t>
        <a:bodyPr/>
        <a:lstStyle/>
        <a:p>
          <a:pPr latinLnBrk="1"/>
          <a:endParaRPr lang="ko-KR" altLang="en-US"/>
        </a:p>
      </dgm:t>
    </dgm:pt>
    <dgm:pt modelId="{90481211-01AD-4BB7-84FD-9165DB8E883D}" type="sibTrans" cxnId="{50FDFF62-5F13-454E-8A99-E512C9814425}">
      <dgm:prSet/>
      <dgm:spPr/>
      <dgm:t>
        <a:bodyPr/>
        <a:lstStyle/>
        <a:p>
          <a:pPr latinLnBrk="1"/>
          <a:endParaRPr lang="ko-KR" altLang="en-US"/>
        </a:p>
      </dgm:t>
    </dgm:pt>
    <dgm:pt modelId="{4A3F2C7B-73C8-4EB7-B910-A9734DD87A7C}" type="pres">
      <dgm:prSet presAssocID="{9496C242-8D29-4BB7-952A-4DE0CD36729C}" presName="linear" presStyleCnt="0">
        <dgm:presLayoutVars>
          <dgm:animLvl val="lvl"/>
          <dgm:resizeHandles val="exact"/>
        </dgm:presLayoutVars>
      </dgm:prSet>
      <dgm:spPr/>
    </dgm:pt>
    <dgm:pt modelId="{A8B93DD7-0AFE-4054-A1C3-7C73B970F351}" type="pres">
      <dgm:prSet presAssocID="{06053E14-771B-4592-A367-DB98ABD2FD1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39AA5AC-13C9-4CBB-A499-A9DCAA917531}" type="pres">
      <dgm:prSet presAssocID="{06053E14-771B-4592-A367-DB98ABD2FD18}" presName="childText" presStyleLbl="revTx" presStyleIdx="0" presStyleCnt="2">
        <dgm:presLayoutVars>
          <dgm:bulletEnabled val="1"/>
        </dgm:presLayoutVars>
      </dgm:prSet>
      <dgm:spPr/>
    </dgm:pt>
    <dgm:pt modelId="{C962551F-89FA-4371-9ED0-160650085F0D}" type="pres">
      <dgm:prSet presAssocID="{A84A8859-6370-4C32-86E2-E772082FBAB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84E8FBAF-8692-4D85-8D16-B9EB12E7D330}" type="pres">
      <dgm:prSet presAssocID="{A84A8859-6370-4C32-86E2-E772082FBAB4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B83B0D90-FCE7-4F6D-8DB6-CFFE4B685807}" type="presOf" srcId="{A84A8859-6370-4C32-86E2-E772082FBAB4}" destId="{C962551F-89FA-4371-9ED0-160650085F0D}" srcOrd="0" destOrd="0" presId="urn:microsoft.com/office/officeart/2005/8/layout/vList2"/>
    <dgm:cxn modelId="{5829775B-86C8-4A35-96CD-00A706613A4B}" type="presOf" srcId="{F3680C3B-F3C5-4339-9E07-D104477E4D3D}" destId="{B39AA5AC-13C9-4CBB-A499-A9DCAA917531}" srcOrd="0" destOrd="3" presId="urn:microsoft.com/office/officeart/2005/8/layout/vList2"/>
    <dgm:cxn modelId="{50FDFF62-5F13-454E-8A99-E512C9814425}" srcId="{A84A8859-6370-4C32-86E2-E772082FBAB4}" destId="{CF90097C-F501-49AB-9FAD-CE18CE2C966B}" srcOrd="3" destOrd="0" parTransId="{DE656C22-DB97-43B8-AAA8-1A06CC87CD1E}" sibTransId="{90481211-01AD-4BB7-84FD-9165DB8E883D}"/>
    <dgm:cxn modelId="{179BDF38-B7BC-4EB1-BADB-57E2953B2EBD}" type="presOf" srcId="{2D724189-E4A4-45A8-825B-F7F9F886002A}" destId="{84E8FBAF-8692-4D85-8D16-B9EB12E7D330}" srcOrd="0" destOrd="0" presId="urn:microsoft.com/office/officeart/2005/8/layout/vList2"/>
    <dgm:cxn modelId="{28AC3F6B-F7C9-4D7E-B684-9172FFC25D75}" type="presOf" srcId="{06053E14-771B-4592-A367-DB98ABD2FD18}" destId="{A8B93DD7-0AFE-4054-A1C3-7C73B970F351}" srcOrd="0" destOrd="0" presId="urn:microsoft.com/office/officeart/2005/8/layout/vList2"/>
    <dgm:cxn modelId="{7692887A-70D1-4D34-B5E8-5B6B12B09D45}" srcId="{A84A8859-6370-4C32-86E2-E772082FBAB4}" destId="{70E25D2A-0820-432A-8549-7F7B26B903B1}" srcOrd="1" destOrd="0" parTransId="{ADCDEB08-3A87-4F67-9DE3-DF31F401D400}" sibTransId="{25849D0F-D55A-4B65-9A99-00B2B3D47124}"/>
    <dgm:cxn modelId="{53D6BE41-5FEE-4B93-A00D-AC5F332EFDD1}" type="presOf" srcId="{9496C242-8D29-4BB7-952A-4DE0CD36729C}" destId="{4A3F2C7B-73C8-4EB7-B910-A9734DD87A7C}" srcOrd="0" destOrd="0" presId="urn:microsoft.com/office/officeart/2005/8/layout/vList2"/>
    <dgm:cxn modelId="{CA005575-F052-44D6-99FB-41AC8FC84F62}" srcId="{9496C242-8D29-4BB7-952A-4DE0CD36729C}" destId="{A84A8859-6370-4C32-86E2-E772082FBAB4}" srcOrd="1" destOrd="0" parTransId="{93A54D01-A55C-4EB4-9E5E-E2BB8BAD2826}" sibTransId="{0B14B58D-CF32-452A-A04C-CF8E88D685CE}"/>
    <dgm:cxn modelId="{FD09CF2E-4778-4215-9C43-A94BAF6498CD}" srcId="{06053E14-771B-4592-A367-DB98ABD2FD18}" destId="{D0C3B129-B9D8-4E09-ACF6-EA1CD738B737}" srcOrd="0" destOrd="0" parTransId="{BCC49349-BDA2-4758-9EA1-45884134DA10}" sibTransId="{7AC039FE-6CA1-41A7-B667-8C5B6E8DC237}"/>
    <dgm:cxn modelId="{BC90271A-E6A8-4763-8A32-496D267D3A7D}" srcId="{A84A8859-6370-4C32-86E2-E772082FBAB4}" destId="{9E08A2DA-7FAE-441C-8BB5-3C2951AB48FE}" srcOrd="2" destOrd="0" parTransId="{39CFFA08-BFBB-49C8-8673-84E48C846367}" sibTransId="{DF282ECD-C5F6-4C13-85AF-13C76CBB2ADE}"/>
    <dgm:cxn modelId="{87A1C114-A6A8-4158-B1CB-2721B27395CF}" type="presOf" srcId="{9E08A2DA-7FAE-441C-8BB5-3C2951AB48FE}" destId="{84E8FBAF-8692-4D85-8D16-B9EB12E7D330}" srcOrd="0" destOrd="2" presId="urn:microsoft.com/office/officeart/2005/8/layout/vList2"/>
    <dgm:cxn modelId="{17E7CF82-C593-4F71-AE00-D1F537C58A79}" srcId="{06053E14-771B-4592-A367-DB98ABD2FD18}" destId="{0B44BB8F-A2CE-4A1F-B615-194254EEE1CC}" srcOrd="2" destOrd="0" parTransId="{B1A25132-FB1E-4AF2-98ED-0B84A8B59A90}" sibTransId="{4FA4175E-4F2E-4EBD-8FFE-F809F970FCB1}"/>
    <dgm:cxn modelId="{51722BB0-D1C3-41EA-9394-1F5CA28140A0}" srcId="{06053E14-771B-4592-A367-DB98ABD2FD18}" destId="{724B463C-94A9-4ACD-9F4E-92E727D9A623}" srcOrd="1" destOrd="0" parTransId="{4807E459-922D-41DD-94C1-8DAE4415A0AF}" sibTransId="{7EFA9778-80D9-40EB-B4B2-CDEFA0DCCEE3}"/>
    <dgm:cxn modelId="{C10A1978-6759-4D26-B09B-129CCB538653}" srcId="{A84A8859-6370-4C32-86E2-E772082FBAB4}" destId="{2D724189-E4A4-45A8-825B-F7F9F886002A}" srcOrd="0" destOrd="0" parTransId="{B48BE007-8CCF-4B1D-BDF8-DBA8C9F93DFF}" sibTransId="{440CAAD0-A7B0-433A-B205-7A3EA7B93871}"/>
    <dgm:cxn modelId="{1C0DE02E-ED1B-4449-945A-A66804737343}" type="presOf" srcId="{D0C3B129-B9D8-4E09-ACF6-EA1CD738B737}" destId="{B39AA5AC-13C9-4CBB-A499-A9DCAA917531}" srcOrd="0" destOrd="0" presId="urn:microsoft.com/office/officeart/2005/8/layout/vList2"/>
    <dgm:cxn modelId="{C95C816E-2B68-438F-BA7A-32F96D54EC3F}" type="presOf" srcId="{724B463C-94A9-4ACD-9F4E-92E727D9A623}" destId="{B39AA5AC-13C9-4CBB-A499-A9DCAA917531}" srcOrd="0" destOrd="1" presId="urn:microsoft.com/office/officeart/2005/8/layout/vList2"/>
    <dgm:cxn modelId="{8F41EAE1-AAFD-4889-86AB-A8711484B7B9}" type="presOf" srcId="{70E25D2A-0820-432A-8549-7F7B26B903B1}" destId="{84E8FBAF-8692-4D85-8D16-B9EB12E7D330}" srcOrd="0" destOrd="1" presId="urn:microsoft.com/office/officeart/2005/8/layout/vList2"/>
    <dgm:cxn modelId="{810473F9-81AA-4F1E-9B45-8E845F6F031A}" type="presOf" srcId="{0B44BB8F-A2CE-4A1F-B615-194254EEE1CC}" destId="{B39AA5AC-13C9-4CBB-A499-A9DCAA917531}" srcOrd="0" destOrd="2" presId="urn:microsoft.com/office/officeart/2005/8/layout/vList2"/>
    <dgm:cxn modelId="{D9762DE5-1A35-4B5A-AEF1-D0547DE5F241}" srcId="{9496C242-8D29-4BB7-952A-4DE0CD36729C}" destId="{06053E14-771B-4592-A367-DB98ABD2FD18}" srcOrd="0" destOrd="0" parTransId="{B1380ADF-B02E-4BC4-8460-0B486E494BF9}" sibTransId="{1844779B-663E-4297-B488-8C5A78B0D4BE}"/>
    <dgm:cxn modelId="{D06DF01C-EA9E-4D5E-B4D4-747456296C75}" type="presOf" srcId="{CF90097C-F501-49AB-9FAD-CE18CE2C966B}" destId="{84E8FBAF-8692-4D85-8D16-B9EB12E7D330}" srcOrd="0" destOrd="3" presId="urn:microsoft.com/office/officeart/2005/8/layout/vList2"/>
    <dgm:cxn modelId="{7ABA1B1A-5AF3-48E0-B1E2-CB970C119E48}" srcId="{06053E14-771B-4592-A367-DB98ABD2FD18}" destId="{F3680C3B-F3C5-4339-9E07-D104477E4D3D}" srcOrd="3" destOrd="0" parTransId="{9F6213BF-FB4C-49C0-B96D-8EF74753C508}" sibTransId="{A7A72292-6018-412D-81CF-01962B7BB8E8}"/>
    <dgm:cxn modelId="{E2CEA422-FDE3-4BF5-B674-1FDDACC87154}" type="presParOf" srcId="{4A3F2C7B-73C8-4EB7-B910-A9734DD87A7C}" destId="{A8B93DD7-0AFE-4054-A1C3-7C73B970F351}" srcOrd="0" destOrd="0" presId="urn:microsoft.com/office/officeart/2005/8/layout/vList2"/>
    <dgm:cxn modelId="{7B38936E-AB28-48B0-8E9B-43D679E07D4F}" type="presParOf" srcId="{4A3F2C7B-73C8-4EB7-B910-A9734DD87A7C}" destId="{B39AA5AC-13C9-4CBB-A499-A9DCAA917531}" srcOrd="1" destOrd="0" presId="urn:microsoft.com/office/officeart/2005/8/layout/vList2"/>
    <dgm:cxn modelId="{BC7BC999-487B-4976-91CF-49E6D18A73BD}" type="presParOf" srcId="{4A3F2C7B-73C8-4EB7-B910-A9734DD87A7C}" destId="{C962551F-89FA-4371-9ED0-160650085F0D}" srcOrd="2" destOrd="0" presId="urn:microsoft.com/office/officeart/2005/8/layout/vList2"/>
    <dgm:cxn modelId="{5E0BD250-7726-4250-8AC3-F705C6D541E8}" type="presParOf" srcId="{4A3F2C7B-73C8-4EB7-B910-A9734DD87A7C}" destId="{84E8FBAF-8692-4D85-8D16-B9EB12E7D33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B93DD7-0AFE-4054-A1C3-7C73B970F351}">
      <dsp:nvSpPr>
        <dsp:cNvPr id="0" name=""/>
        <dsp:cNvSpPr/>
      </dsp:nvSpPr>
      <dsp:spPr>
        <a:xfrm>
          <a:off x="0" y="62202"/>
          <a:ext cx="10515600" cy="6901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200" b="1" kern="1200" smtClean="0"/>
            <a:t>정보</a:t>
          </a:r>
          <a:endParaRPr lang="ko-KR" sz="2200" kern="1200"/>
        </a:p>
      </dsp:txBody>
      <dsp:txXfrm>
        <a:off x="33690" y="95892"/>
        <a:ext cx="10448220" cy="622773"/>
      </dsp:txXfrm>
    </dsp:sp>
    <dsp:sp modelId="{B39AA5AC-13C9-4CBB-A499-A9DCAA917531}">
      <dsp:nvSpPr>
        <dsp:cNvPr id="0" name=""/>
        <dsp:cNvSpPr/>
      </dsp:nvSpPr>
      <dsp:spPr>
        <a:xfrm>
          <a:off x="0" y="752355"/>
          <a:ext cx="10515600" cy="1639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 rtl="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sz="1700" kern="1200" smtClean="0"/>
            <a:t>단편적 사고</a:t>
          </a:r>
          <a:r>
            <a:rPr lang="en-US" sz="1700" kern="1200" smtClean="0"/>
            <a:t>: </a:t>
          </a:r>
          <a:r>
            <a:rPr lang="ko-KR" sz="1700" kern="1200" smtClean="0"/>
            <a:t>원인 </a:t>
          </a:r>
          <a:r>
            <a:rPr lang="en-US" sz="1700" kern="1200" smtClean="0"/>
            <a:t>or</a:t>
          </a:r>
          <a:r>
            <a:rPr lang="ko-KR" sz="1700" kern="1200" smtClean="0"/>
            <a:t> 결과</a:t>
          </a:r>
          <a:endParaRPr lang="ko-KR" sz="1700" kern="1200"/>
        </a:p>
        <a:p>
          <a:pPr marL="171450" lvl="1" indent="-171450" algn="l" defTabSz="755650" rtl="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sz="1700" kern="1200" smtClean="0"/>
            <a:t>수동적 </a:t>
          </a:r>
          <a:r>
            <a:rPr lang="en-US" sz="1700" kern="1200" smtClean="0"/>
            <a:t>: </a:t>
          </a:r>
          <a:r>
            <a:rPr lang="ko-KR" sz="1700" kern="1200" smtClean="0"/>
            <a:t>외부에서 수용</a:t>
          </a:r>
          <a:endParaRPr lang="ko-KR" sz="1700" kern="1200"/>
        </a:p>
        <a:p>
          <a:pPr marL="171450" lvl="1" indent="-171450" algn="l" defTabSz="755650" rtl="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sz="1700" kern="1200" smtClean="0"/>
            <a:t>플로우</a:t>
          </a:r>
          <a:r>
            <a:rPr lang="en-US" sz="1700" kern="1200" smtClean="0"/>
            <a:t>(flow) : </a:t>
          </a:r>
          <a:r>
            <a:rPr lang="ko-KR" sz="1700" kern="1200" smtClean="0"/>
            <a:t>지식창조의 매개</a:t>
          </a:r>
          <a:r>
            <a:rPr lang="en-US" sz="1700" kern="1200" smtClean="0"/>
            <a:t>, </a:t>
          </a:r>
          <a:r>
            <a:rPr lang="ko-KR" sz="1700" kern="1200" smtClean="0"/>
            <a:t>자료</a:t>
          </a:r>
          <a:endParaRPr lang="ko-KR" sz="1700" kern="1200"/>
        </a:p>
        <a:p>
          <a:pPr marL="171450" lvl="1" indent="-171450" algn="l" defTabSz="755650" rtl="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sz="1700" kern="1200" smtClean="0"/>
            <a:t>정태적</a:t>
          </a:r>
          <a:r>
            <a:rPr lang="en-US" sz="1700" kern="1200" smtClean="0"/>
            <a:t>(static) : </a:t>
          </a:r>
          <a:r>
            <a:rPr lang="ko-KR" sz="1700" kern="1200" smtClean="0"/>
            <a:t>가치판단 및 정보체계</a:t>
          </a:r>
          <a:endParaRPr lang="ko-KR" sz="1700" kern="1200"/>
        </a:p>
      </dsp:txBody>
      <dsp:txXfrm>
        <a:off x="0" y="752355"/>
        <a:ext cx="10515600" cy="1639440"/>
      </dsp:txXfrm>
    </dsp:sp>
    <dsp:sp modelId="{C962551F-89FA-4371-9ED0-160650085F0D}">
      <dsp:nvSpPr>
        <dsp:cNvPr id="0" name=""/>
        <dsp:cNvSpPr/>
      </dsp:nvSpPr>
      <dsp:spPr>
        <a:xfrm>
          <a:off x="0" y="2391796"/>
          <a:ext cx="10515600" cy="6901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200" b="1" kern="1200" smtClean="0"/>
            <a:t>지식</a:t>
          </a:r>
          <a:endParaRPr lang="ko-KR" sz="2200" kern="1200"/>
        </a:p>
      </dsp:txBody>
      <dsp:txXfrm>
        <a:off x="33690" y="2425486"/>
        <a:ext cx="10448220" cy="622773"/>
      </dsp:txXfrm>
    </dsp:sp>
    <dsp:sp modelId="{84E8FBAF-8692-4D85-8D16-B9EB12E7D330}">
      <dsp:nvSpPr>
        <dsp:cNvPr id="0" name=""/>
        <dsp:cNvSpPr/>
      </dsp:nvSpPr>
      <dsp:spPr>
        <a:xfrm>
          <a:off x="0" y="3081949"/>
          <a:ext cx="10515600" cy="1639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 rtl="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sz="1700" kern="1200" smtClean="0"/>
            <a:t>종합적 사고 </a:t>
          </a:r>
          <a:r>
            <a:rPr lang="en-US" sz="1700" kern="1200" smtClean="0"/>
            <a:t>: </a:t>
          </a:r>
          <a:r>
            <a:rPr lang="ko-KR" sz="1700" kern="1200" smtClean="0"/>
            <a:t>원인 </a:t>
          </a:r>
          <a:r>
            <a:rPr lang="en-US" sz="1700" kern="1200" smtClean="0"/>
            <a:t>and</a:t>
          </a:r>
          <a:r>
            <a:rPr lang="ko-KR" sz="1700" kern="1200" smtClean="0"/>
            <a:t> 결과</a:t>
          </a:r>
          <a:endParaRPr lang="ko-KR" sz="1700" kern="1200"/>
        </a:p>
        <a:p>
          <a:pPr marL="171450" lvl="1" indent="-171450" algn="l" defTabSz="755650" rtl="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sz="1700" kern="1200" smtClean="0"/>
            <a:t>능동적 </a:t>
          </a:r>
          <a:r>
            <a:rPr lang="en-US" sz="1700" kern="1200" smtClean="0"/>
            <a:t>: </a:t>
          </a:r>
          <a:r>
            <a:rPr lang="ko-KR" sz="1700" kern="1200" smtClean="0"/>
            <a:t>주체적으로 생각</a:t>
          </a:r>
          <a:r>
            <a:rPr lang="en-US" sz="1700" kern="1200" smtClean="0"/>
            <a:t>, </a:t>
          </a:r>
          <a:r>
            <a:rPr lang="ko-KR" sz="1700" kern="1200" smtClean="0"/>
            <a:t>가공</a:t>
          </a:r>
          <a:r>
            <a:rPr lang="en-US" sz="1700" kern="1200" smtClean="0"/>
            <a:t>, </a:t>
          </a:r>
          <a:r>
            <a:rPr lang="ko-KR" sz="1700" kern="1200" smtClean="0"/>
            <a:t>판단</a:t>
          </a:r>
          <a:endParaRPr lang="ko-KR" sz="1700" kern="1200"/>
        </a:p>
        <a:p>
          <a:pPr marL="171450" lvl="1" indent="-171450" algn="l" defTabSz="755650" rtl="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sz="1700" kern="1200" smtClean="0"/>
            <a:t>스톡</a:t>
          </a:r>
          <a:r>
            <a:rPr lang="en-US" sz="1700" kern="1200" smtClean="0"/>
            <a:t>(stock) : </a:t>
          </a:r>
          <a:r>
            <a:rPr lang="ko-KR" sz="1700" kern="1200" smtClean="0"/>
            <a:t>사고와 경험을 통해 정보체계화</a:t>
          </a:r>
          <a:endParaRPr lang="ko-KR" sz="1700" kern="1200"/>
        </a:p>
        <a:p>
          <a:pPr marL="171450" lvl="1" indent="-171450" algn="l" defTabSz="755650" rtl="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sz="1700" kern="1200" smtClean="0"/>
            <a:t>동태적</a:t>
          </a:r>
          <a:r>
            <a:rPr lang="en-US" sz="1700" kern="1200" smtClean="0"/>
            <a:t>(dynamic) : </a:t>
          </a:r>
          <a:r>
            <a:rPr lang="ko-KR" sz="1700" kern="1200" smtClean="0"/>
            <a:t>의사결정 및 행동을 통한 가치창출</a:t>
          </a:r>
          <a:endParaRPr lang="ko-KR" sz="1700" kern="1200"/>
        </a:p>
      </dsp:txBody>
      <dsp:txXfrm>
        <a:off x="0" y="3081949"/>
        <a:ext cx="10515600" cy="16394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EB9F-26BE-4BE3-BCE3-2D35769F899F}" type="datetimeFigureOut">
              <a:rPr lang="ko-KR" altLang="en-US" smtClean="0"/>
              <a:t>2014-06-10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383-B582-4027-8958-B4AFA616F4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7023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EB9F-26BE-4BE3-BCE3-2D35769F899F}" type="datetimeFigureOut">
              <a:rPr lang="ko-KR" altLang="en-US" smtClean="0"/>
              <a:t>2014-06-10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383-B582-4027-8958-B4AFA616F4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970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EB9F-26BE-4BE3-BCE3-2D35769F899F}" type="datetimeFigureOut">
              <a:rPr lang="ko-KR" altLang="en-US" smtClean="0"/>
              <a:t>2014-06-10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383-B582-4027-8958-B4AFA616F4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260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EB9F-26BE-4BE3-BCE3-2D35769F899F}" type="datetimeFigureOut">
              <a:rPr lang="ko-KR" altLang="en-US" smtClean="0"/>
              <a:t>2014-06-10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383-B582-4027-8958-B4AFA616F4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1354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EB9F-26BE-4BE3-BCE3-2D35769F899F}" type="datetimeFigureOut">
              <a:rPr lang="ko-KR" altLang="en-US" smtClean="0"/>
              <a:t>2014-06-10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383-B582-4027-8958-B4AFA616F4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803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EB9F-26BE-4BE3-BCE3-2D35769F899F}" type="datetimeFigureOut">
              <a:rPr lang="ko-KR" altLang="en-US" smtClean="0"/>
              <a:t>2014-06-10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383-B582-4027-8958-B4AFA616F4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709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EB9F-26BE-4BE3-BCE3-2D35769F899F}" type="datetimeFigureOut">
              <a:rPr lang="ko-KR" altLang="en-US" smtClean="0"/>
              <a:t>2014-06-10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383-B582-4027-8958-B4AFA616F4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0275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EB9F-26BE-4BE3-BCE3-2D35769F899F}" type="datetimeFigureOut">
              <a:rPr lang="ko-KR" altLang="en-US" smtClean="0"/>
              <a:t>2014-06-10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383-B582-4027-8958-B4AFA616F4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3057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EB9F-26BE-4BE3-BCE3-2D35769F899F}" type="datetimeFigureOut">
              <a:rPr lang="ko-KR" altLang="en-US" smtClean="0"/>
              <a:t>2014-06-10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383-B582-4027-8958-B4AFA616F4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0488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EB9F-26BE-4BE3-BCE3-2D35769F899F}" type="datetimeFigureOut">
              <a:rPr lang="ko-KR" altLang="en-US" smtClean="0"/>
              <a:t>2014-06-10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383-B582-4027-8958-B4AFA616F4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7463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EB9F-26BE-4BE3-BCE3-2D35769F899F}" type="datetimeFigureOut">
              <a:rPr lang="ko-KR" altLang="en-US" smtClean="0"/>
              <a:t>2014-06-10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383-B582-4027-8958-B4AFA616F4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0606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76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393371"/>
            <a:ext cx="10515600" cy="478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2EB9F-26BE-4BE3-BCE3-2D35769F899F}" type="datetimeFigureOut">
              <a:rPr lang="ko-KR" altLang="en-US" smtClean="0"/>
              <a:t>2014-06-10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4F383-B582-4027-8958-B4AFA616F4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5072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84756" y="3009900"/>
            <a:ext cx="13643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dirty="0" smtClean="0">
                <a:solidFill>
                  <a:schemeClr val="bg1"/>
                </a:solidFill>
              </a:rPr>
              <a:t>과제</a:t>
            </a:r>
            <a:endParaRPr lang="ko-KR" altLang="en-US" sz="3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98253" y="4417785"/>
            <a:ext cx="17373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chemeClr val="accent4"/>
                </a:solidFill>
              </a:rPr>
              <a:t>Threat Opportunity</a:t>
            </a:r>
            <a:endParaRPr lang="ko-KR" altLang="en-US" sz="2000" dirty="0">
              <a:solidFill>
                <a:schemeClr val="accent4"/>
              </a:solidFill>
            </a:endParaRPr>
          </a:p>
        </p:txBody>
      </p:sp>
      <p:sp>
        <p:nvSpPr>
          <p:cNvPr id="8" name="오른쪽 화살표 7"/>
          <p:cNvSpPr/>
          <p:nvPr/>
        </p:nvSpPr>
        <p:spPr>
          <a:xfrm>
            <a:off x="3976938" y="2647950"/>
            <a:ext cx="1209675" cy="623560"/>
          </a:xfrm>
          <a:prstGeom prst="rightArrow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dk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64027" y="2697069"/>
            <a:ext cx="2279374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dirty="0" smtClean="0"/>
              <a:t>Creativity</a:t>
            </a:r>
            <a:endParaRPr lang="ko-KR" alt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4964027" y="4733383"/>
            <a:ext cx="2279374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dirty="0" smtClean="0"/>
              <a:t>Execution</a:t>
            </a:r>
            <a:endParaRPr lang="ko-KR" alt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419725" y="3463044"/>
            <a:ext cx="1352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 smtClean="0"/>
              <a:t>기획</a:t>
            </a:r>
            <a:endParaRPr lang="ko-KR" alt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427439" y="3905853"/>
            <a:ext cx="1352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/>
              <a:t>Planning</a:t>
            </a:r>
            <a:endParaRPr lang="ko-KR" altLang="en-US" sz="2000" dirty="0"/>
          </a:p>
        </p:txBody>
      </p:sp>
      <p:sp>
        <p:nvSpPr>
          <p:cNvPr id="17" name="제목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Goal &amp; Contents</a:t>
            </a:r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9142903" y="3009900"/>
            <a:ext cx="13643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dirty="0" smtClean="0">
                <a:solidFill>
                  <a:schemeClr val="bg1"/>
                </a:solidFill>
              </a:rPr>
              <a:t>대안</a:t>
            </a:r>
            <a:endParaRPr lang="ko-KR" altLang="en-US" sz="32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956400" y="4417785"/>
            <a:ext cx="17373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chemeClr val="accent4"/>
                </a:solidFill>
              </a:rPr>
              <a:t>Solution</a:t>
            </a:r>
          </a:p>
          <a:p>
            <a:pPr algn="ctr"/>
            <a:r>
              <a:rPr lang="en-US" altLang="ko-KR" sz="2000" dirty="0" smtClean="0">
                <a:solidFill>
                  <a:schemeClr val="accent4"/>
                </a:solidFill>
              </a:rPr>
              <a:t>Application</a:t>
            </a:r>
            <a:endParaRPr lang="ko-KR" altLang="en-US" sz="2000" dirty="0">
              <a:solidFill>
                <a:schemeClr val="accent4"/>
              </a:solidFill>
            </a:endParaRPr>
          </a:p>
        </p:txBody>
      </p:sp>
      <p:sp>
        <p:nvSpPr>
          <p:cNvPr id="20" name="오른쪽 화살표 19"/>
          <p:cNvSpPr/>
          <p:nvPr/>
        </p:nvSpPr>
        <p:spPr>
          <a:xfrm>
            <a:off x="7000500" y="2647950"/>
            <a:ext cx="1209675" cy="623560"/>
          </a:xfrm>
          <a:prstGeom prst="rightArrow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dk1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1000770" y="2269671"/>
            <a:ext cx="2732314" cy="3556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769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제품 </a:t>
            </a:r>
            <a:r>
              <a:rPr lang="ko-KR" altLang="en-US" dirty="0" smtClean="0"/>
              <a:t>마케팅 전략기획의 단계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ko-KR" altLang="en-US"/>
              <a:t>단계 </a:t>
            </a:r>
            <a:r>
              <a:rPr lang="en-US" altLang="ko-KR" dirty="0"/>
              <a:t>: 4Cs </a:t>
            </a:r>
            <a:r>
              <a:rPr lang="ko-KR" altLang="en-US"/>
              <a:t>분석</a:t>
            </a:r>
          </a:p>
          <a:p>
            <a:r>
              <a:rPr lang="en-US" altLang="ko-KR" dirty="0"/>
              <a:t>2</a:t>
            </a:r>
            <a:r>
              <a:rPr lang="ko-KR" altLang="en-US"/>
              <a:t>단계 </a:t>
            </a:r>
            <a:r>
              <a:rPr lang="en-US" altLang="ko-KR" dirty="0"/>
              <a:t>: </a:t>
            </a:r>
            <a:r>
              <a:rPr lang="ko-KR" altLang="en-US"/>
              <a:t>제품콘셉트 도출</a:t>
            </a:r>
          </a:p>
          <a:p>
            <a:r>
              <a:rPr lang="en-US" altLang="ko-KR" dirty="0"/>
              <a:t>3</a:t>
            </a:r>
            <a:r>
              <a:rPr lang="ko-KR" altLang="en-US"/>
              <a:t>단계 </a:t>
            </a:r>
            <a:r>
              <a:rPr lang="en-US" altLang="ko-KR" dirty="0"/>
              <a:t>: </a:t>
            </a:r>
            <a:r>
              <a:rPr lang="ko-KR" altLang="en-US"/>
              <a:t>소비자 조사</a:t>
            </a:r>
          </a:p>
          <a:p>
            <a:r>
              <a:rPr lang="en-US" altLang="ko-KR" dirty="0"/>
              <a:t>4</a:t>
            </a:r>
            <a:r>
              <a:rPr lang="ko-KR" altLang="en-US"/>
              <a:t>단계 </a:t>
            </a:r>
            <a:r>
              <a:rPr lang="en-US" altLang="ko-KR" dirty="0"/>
              <a:t>: </a:t>
            </a:r>
            <a:r>
              <a:rPr lang="ko-KR" altLang="en-US" smtClean="0"/>
              <a:t>시장 세분화 </a:t>
            </a:r>
            <a:r>
              <a:rPr lang="ko-KR" altLang="en-US"/>
              <a:t>전략</a:t>
            </a:r>
          </a:p>
          <a:p>
            <a:r>
              <a:rPr lang="en-US" altLang="ko-KR" dirty="0"/>
              <a:t>5</a:t>
            </a:r>
            <a:r>
              <a:rPr lang="ko-KR" altLang="en-US"/>
              <a:t>단계 </a:t>
            </a:r>
            <a:r>
              <a:rPr lang="en-US" altLang="ko-KR" dirty="0"/>
              <a:t>: </a:t>
            </a:r>
            <a:r>
              <a:rPr lang="ko-KR" altLang="en-US" smtClean="0"/>
              <a:t>타겟팅 </a:t>
            </a:r>
            <a:r>
              <a:rPr lang="ko-KR" altLang="en-US"/>
              <a:t>전략</a:t>
            </a:r>
          </a:p>
          <a:p>
            <a:r>
              <a:rPr lang="en-US" altLang="ko-KR" dirty="0"/>
              <a:t>6</a:t>
            </a:r>
            <a:r>
              <a:rPr lang="ko-KR" altLang="en-US"/>
              <a:t>단계 </a:t>
            </a:r>
            <a:r>
              <a:rPr lang="en-US" altLang="ko-KR" dirty="0"/>
              <a:t>: </a:t>
            </a:r>
            <a:r>
              <a:rPr lang="ko-KR" altLang="en-US"/>
              <a:t>포지셔닝 전략</a:t>
            </a:r>
          </a:p>
          <a:p>
            <a:r>
              <a:rPr lang="en-US" altLang="ko-KR" dirty="0"/>
              <a:t>7</a:t>
            </a:r>
            <a:r>
              <a:rPr lang="ko-KR" altLang="en-US"/>
              <a:t>단계 </a:t>
            </a:r>
            <a:r>
              <a:rPr lang="en-US" altLang="ko-KR" dirty="0"/>
              <a:t>: </a:t>
            </a:r>
            <a:r>
              <a:rPr lang="ko-KR" altLang="en-US"/>
              <a:t>차별화 전략</a:t>
            </a:r>
          </a:p>
          <a:p>
            <a:r>
              <a:rPr lang="en-US" altLang="ko-KR" dirty="0"/>
              <a:t>8</a:t>
            </a:r>
            <a:r>
              <a:rPr lang="ko-KR" altLang="en-US"/>
              <a:t>단계 </a:t>
            </a:r>
            <a:r>
              <a:rPr lang="en-US" altLang="ko-KR" dirty="0"/>
              <a:t>: SWOT </a:t>
            </a:r>
            <a:r>
              <a:rPr lang="ko-KR" altLang="en-US" smtClean="0"/>
              <a:t>분석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914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정보와 지식의 차이</a:t>
            </a:r>
            <a:endParaRPr lang="ko-KR" altLang="en-US" dirty="0"/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257719"/>
              </p:ext>
            </p:extLst>
          </p:nvPr>
        </p:nvGraphicFramePr>
        <p:xfrm>
          <a:off x="838200" y="1393371"/>
          <a:ext cx="10515600" cy="4783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068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전략기획 회의 진행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03032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</TotalTime>
  <Words>126</Words>
  <Application>Microsoft Office PowerPoint</Application>
  <PresentationFormat>와이드스크린</PresentationFormat>
  <Paragraphs>31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Goal &amp; Contents</vt:lpstr>
      <vt:lpstr>제품 마케팅 전략기획의 단계</vt:lpstr>
      <vt:lpstr>정보와 지식의 차이</vt:lpstr>
      <vt:lpstr>전략기획 회의 진행</vt:lpstr>
    </vt:vector>
  </TitlesOfParts>
  <Company>HelloPT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eunjin park</dc:creator>
  <cp:lastModifiedBy>박은진</cp:lastModifiedBy>
  <cp:revision>26</cp:revision>
  <dcterms:created xsi:type="dcterms:W3CDTF">2013-03-14T16:52:37Z</dcterms:created>
  <dcterms:modified xsi:type="dcterms:W3CDTF">2014-06-09T17:37:09Z</dcterms:modified>
</cp:coreProperties>
</file>