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58" r:id="rId4"/>
    <p:sldId id="268" r:id="rId5"/>
    <p:sldId id="269" r:id="rId6"/>
    <p:sldId id="271" r:id="rId7"/>
    <p:sldId id="259" r:id="rId8"/>
    <p:sldId id="260" r:id="rId9"/>
    <p:sldId id="261" r:id="rId10"/>
    <p:sldId id="262" r:id="rId11"/>
    <p:sldId id="263" r:id="rId12"/>
    <p:sldId id="267" r:id="rId13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3888">
          <p15:clr>
            <a:srgbClr val="A4A3A4"/>
          </p15:clr>
        </p15:guide>
        <p15:guide id="3" pos="3839">
          <p15:clr>
            <a:srgbClr val="A4A3A4"/>
          </p15:clr>
        </p15:guide>
        <p15:guide id="4" pos="767">
          <p15:clr>
            <a:srgbClr val="A4A3A4"/>
          </p15:clr>
        </p15:guide>
        <p15:guide id="5" pos="691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6" autoAdjust="0"/>
    <p:restoredTop sz="94492" autoAdjust="0"/>
  </p:normalViewPr>
  <p:slideViewPr>
    <p:cSldViewPr>
      <p:cViewPr varScale="1">
        <p:scale>
          <a:sx n="67" d="100"/>
          <a:sy n="67" d="100"/>
        </p:scale>
        <p:origin x="96" y="366"/>
      </p:cViewPr>
      <p:guideLst>
        <p:guide orient="horz" pos="2160"/>
        <p:guide orient="horz" pos="3888"/>
        <p:guide pos="3839"/>
        <p:guide pos="767"/>
        <p:guide pos="691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계열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항목 1</c:v>
                </c:pt>
                <c:pt idx="1">
                  <c:v>항목 2</c:v>
                </c:pt>
                <c:pt idx="2">
                  <c:v>항목 3</c:v>
                </c:pt>
                <c:pt idx="3">
                  <c:v>항목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9434048"/>
        <c:axId val="1689422080"/>
      </c:barChart>
      <c:catAx>
        <c:axId val="1689434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1689422080"/>
        <c:crosses val="autoZero"/>
        <c:auto val="1"/>
        <c:lblAlgn val="ctr"/>
        <c:lblOffset val="100"/>
        <c:noMultiLvlLbl val="0"/>
      </c:catAx>
      <c:valAx>
        <c:axId val="168942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+mn-cs"/>
              </a:defRPr>
            </a:pPr>
            <a:endParaRPr lang="ko-KR"/>
          </a:p>
        </c:txPr>
        <c:crossAx val="1689434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+mn-cs"/>
            </a:defRPr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맑은 고딕" panose="020B0503020000020004" pitchFamily="50" charset="-127"/>
          <a:ea typeface="맑은 고딕" panose="020B0503020000020004" pitchFamily="50" charset="-127"/>
        </a:defRPr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4E9E87-B9B9-4324-8110-FB781FB2AAAE}" type="doc">
      <dgm:prSet loTypeId="urn:microsoft.com/office/officeart/2005/8/layout/radial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ko-KR"/>
        </a:p>
      </dgm:t>
    </dgm:pt>
    <dgm:pt modelId="{170C0135-3A94-4623-AA81-735573228628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그룹 A</a:t>
          </a:r>
        </a:p>
      </dgm:t>
    </dgm:pt>
    <dgm:pt modelId="{7EDBC624-DFE3-497D-829C-08721ACED330}" type="parTrans" cxnId="{22A430BA-B6E0-4052-AE0E-A81596E2528E}">
      <dgm:prSet/>
      <dgm:spPr/>
      <dgm:t>
        <a:bodyPr/>
        <a:lstStyle/>
        <a:p>
          <a:endParaRPr lang="ko-KR"/>
        </a:p>
      </dgm:t>
    </dgm:pt>
    <dgm:pt modelId="{D38474F5-0992-4D39-B19C-1F963AEBACD2}" type="sibTrans" cxnId="{22A430BA-B6E0-4052-AE0E-A81596E2528E}">
      <dgm:prSet/>
      <dgm:spPr/>
      <dgm:t>
        <a:bodyPr/>
        <a:lstStyle/>
        <a:p>
          <a:endParaRPr lang="ko-KR"/>
        </a:p>
      </dgm:t>
    </dgm:pt>
    <dgm:pt modelId="{B8E35523-DEC4-40C5-AD71-C446E3CF02A7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작업 1</a:t>
          </a:r>
        </a:p>
      </dgm:t>
    </dgm:pt>
    <dgm:pt modelId="{E38275A8-6585-473D-8CD2-46E571691CE8}" type="parTrans" cxnId="{74BF261D-E0A3-43A7-83EB-85FEEF0798DA}">
      <dgm:prSet/>
      <dgm:spPr/>
      <dgm:t>
        <a:bodyPr/>
        <a:lstStyle/>
        <a:p>
          <a:endParaRPr lang="ko-KR"/>
        </a:p>
      </dgm:t>
    </dgm:pt>
    <dgm:pt modelId="{2EEF7558-FF6A-4D97-B16B-E787F09F42D0}" type="sibTrans" cxnId="{74BF261D-E0A3-43A7-83EB-85FEEF0798DA}">
      <dgm:prSet/>
      <dgm:spPr/>
      <dgm:t>
        <a:bodyPr/>
        <a:lstStyle/>
        <a:p>
          <a:endParaRPr lang="ko-KR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2551E4CB-EB09-450C-9132-37387398D945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작업 2</a:t>
          </a:r>
        </a:p>
      </dgm:t>
    </dgm:pt>
    <dgm:pt modelId="{FDDC1A66-5C2F-4161-9EE0-50E6AE6B3566}" type="parTrans" cxnId="{1C13D7DA-244F-475B-A626-FFEF1E3983D1}">
      <dgm:prSet/>
      <dgm:spPr/>
      <dgm:t>
        <a:bodyPr/>
        <a:lstStyle/>
        <a:p>
          <a:endParaRPr lang="ko-KR"/>
        </a:p>
      </dgm:t>
    </dgm:pt>
    <dgm:pt modelId="{B47B7453-52D0-4E8E-A0EE-5E0C42B9531D}" type="sibTrans" cxnId="{1C13D7DA-244F-475B-A626-FFEF1E3983D1}">
      <dgm:prSet/>
      <dgm:spPr/>
      <dgm:t>
        <a:bodyPr/>
        <a:lstStyle/>
        <a:p>
          <a:endParaRPr lang="ko-KR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57FC35C8-C6CB-4C82-BE0F-B92E4ECAE64D}">
      <dgm:prSet phldrT="[텍스트]"/>
      <dgm:spPr/>
      <dgm:t>
        <a:bodyPr/>
        <a:lstStyle/>
        <a:p>
          <a:r>
            <a:rPr lang="ko-KR">
              <a:latin typeface="맑은 고딕" panose="020B0503020000020004" pitchFamily="50" charset="-127"/>
              <a:ea typeface="맑은 고딕" panose="020B0503020000020004" pitchFamily="50" charset="-127"/>
            </a:rPr>
            <a:t>작업 3</a:t>
          </a:r>
        </a:p>
      </dgm:t>
    </dgm:pt>
    <dgm:pt modelId="{DCE6D27B-E846-4331-8F79-CDC1E8DDD09A}" type="parTrans" cxnId="{B410F203-BF34-4790-B774-CBB246AFFDF3}">
      <dgm:prSet/>
      <dgm:spPr/>
      <dgm:t>
        <a:bodyPr/>
        <a:lstStyle/>
        <a:p>
          <a:endParaRPr lang="ko-KR"/>
        </a:p>
      </dgm:t>
    </dgm:pt>
    <dgm:pt modelId="{E3DD98F3-578A-483D-B82A-920BD328FE4E}" type="sibTrans" cxnId="{B410F203-BF34-4790-B774-CBB246AFFDF3}">
      <dgm:prSet/>
      <dgm:spPr/>
      <dgm:t>
        <a:bodyPr/>
        <a:lstStyle/>
        <a:p>
          <a:endParaRPr lang="ko-KR">
            <a:latin typeface="맑은 고딕" panose="020B0503020000020004" pitchFamily="50" charset="-127"/>
            <a:ea typeface="맑은 고딕" panose="020B0503020000020004" pitchFamily="50" charset="-127"/>
          </a:endParaRPr>
        </a:p>
      </dgm:t>
    </dgm:pt>
    <dgm:pt modelId="{061D020E-2B5D-4C0D-9DFD-684837CC0BCE}" type="pres">
      <dgm:prSet presAssocID="{D44E9E87-B9B9-4324-8110-FB781FB2AAA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ko-KR"/>
        </a:p>
      </dgm:t>
    </dgm:pt>
    <dgm:pt modelId="{698F6F3C-42F1-48FA-9425-25042679391F}" type="pres">
      <dgm:prSet presAssocID="{170C0135-3A94-4623-AA81-735573228628}" presName="centerShape" presStyleLbl="node0" presStyleIdx="0" presStyleCnt="1"/>
      <dgm:spPr/>
      <dgm:t>
        <a:bodyPr/>
        <a:lstStyle/>
        <a:p>
          <a:endParaRPr lang="ko-KR"/>
        </a:p>
      </dgm:t>
    </dgm:pt>
    <dgm:pt modelId="{5E4B35E6-EA27-424E-89EC-46D0A40F2772}" type="pres">
      <dgm:prSet presAssocID="{B8E35523-DEC4-40C5-AD71-C446E3CF02A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ko-KR"/>
        </a:p>
      </dgm:t>
    </dgm:pt>
    <dgm:pt modelId="{8B180F40-4EFD-493D-838A-C88D7BCC1034}" type="pres">
      <dgm:prSet presAssocID="{B8E35523-DEC4-40C5-AD71-C446E3CF02A7}" presName="dummy" presStyleCnt="0"/>
      <dgm:spPr/>
    </dgm:pt>
    <dgm:pt modelId="{98E28826-978E-4A6B-8422-B9CC30E49F37}" type="pres">
      <dgm:prSet presAssocID="{2EEF7558-FF6A-4D97-B16B-E787F09F42D0}" presName="sibTrans" presStyleLbl="sibTrans2D1" presStyleIdx="0" presStyleCnt="3"/>
      <dgm:spPr/>
      <dgm:t>
        <a:bodyPr/>
        <a:lstStyle/>
        <a:p>
          <a:endParaRPr lang="ko-KR"/>
        </a:p>
      </dgm:t>
    </dgm:pt>
    <dgm:pt modelId="{8FAC1D8D-CE9C-45FC-86D2-26F007C6DD34}" type="pres">
      <dgm:prSet presAssocID="{2551E4CB-EB09-450C-9132-37387398D94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ko-KR"/>
        </a:p>
      </dgm:t>
    </dgm:pt>
    <dgm:pt modelId="{582D627C-FAD1-4F2D-897E-C08848385BAA}" type="pres">
      <dgm:prSet presAssocID="{2551E4CB-EB09-450C-9132-37387398D945}" presName="dummy" presStyleCnt="0"/>
      <dgm:spPr/>
    </dgm:pt>
    <dgm:pt modelId="{7BB1C934-CD6E-4389-AB60-D55326BC8302}" type="pres">
      <dgm:prSet presAssocID="{B47B7453-52D0-4E8E-A0EE-5E0C42B9531D}" presName="sibTrans" presStyleLbl="sibTrans2D1" presStyleIdx="1" presStyleCnt="3"/>
      <dgm:spPr/>
      <dgm:t>
        <a:bodyPr/>
        <a:lstStyle/>
        <a:p>
          <a:endParaRPr lang="ko-KR"/>
        </a:p>
      </dgm:t>
    </dgm:pt>
    <dgm:pt modelId="{5D851138-FE51-4A19-A149-11A0DEA29AF5}" type="pres">
      <dgm:prSet presAssocID="{57FC35C8-C6CB-4C82-BE0F-B92E4ECAE64D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ko-KR"/>
        </a:p>
      </dgm:t>
    </dgm:pt>
    <dgm:pt modelId="{87F2D62F-9758-428E-A82A-F136F721FE64}" type="pres">
      <dgm:prSet presAssocID="{57FC35C8-C6CB-4C82-BE0F-B92E4ECAE64D}" presName="dummy" presStyleCnt="0"/>
      <dgm:spPr/>
    </dgm:pt>
    <dgm:pt modelId="{0162A7CA-7E03-4A22-95EF-970E5873DB72}" type="pres">
      <dgm:prSet presAssocID="{E3DD98F3-578A-483D-B82A-920BD328FE4E}" presName="sibTrans" presStyleLbl="sibTrans2D1" presStyleIdx="2" presStyleCnt="3"/>
      <dgm:spPr/>
      <dgm:t>
        <a:bodyPr/>
        <a:lstStyle/>
        <a:p>
          <a:endParaRPr lang="ko-KR"/>
        </a:p>
      </dgm:t>
    </dgm:pt>
  </dgm:ptLst>
  <dgm:cxnLst>
    <dgm:cxn modelId="{22A430BA-B6E0-4052-AE0E-A81596E2528E}" srcId="{D44E9E87-B9B9-4324-8110-FB781FB2AAAE}" destId="{170C0135-3A94-4623-AA81-735573228628}" srcOrd="0" destOrd="0" parTransId="{7EDBC624-DFE3-497D-829C-08721ACED330}" sibTransId="{D38474F5-0992-4D39-B19C-1F963AEBACD2}"/>
    <dgm:cxn modelId="{74BF261D-E0A3-43A7-83EB-85FEEF0798DA}" srcId="{170C0135-3A94-4623-AA81-735573228628}" destId="{B8E35523-DEC4-40C5-AD71-C446E3CF02A7}" srcOrd="0" destOrd="0" parTransId="{E38275A8-6585-473D-8CD2-46E571691CE8}" sibTransId="{2EEF7558-FF6A-4D97-B16B-E787F09F42D0}"/>
    <dgm:cxn modelId="{B3242627-1817-4128-948A-586A1D28CAEC}" type="presOf" srcId="{B8E35523-DEC4-40C5-AD71-C446E3CF02A7}" destId="{5E4B35E6-EA27-424E-89EC-46D0A40F2772}" srcOrd="0" destOrd="0" presId="urn:microsoft.com/office/officeart/2005/8/layout/radial6"/>
    <dgm:cxn modelId="{8854DE2B-B2DC-403D-BBB5-9DAEAD86C05D}" type="presOf" srcId="{2551E4CB-EB09-450C-9132-37387398D945}" destId="{8FAC1D8D-CE9C-45FC-86D2-26F007C6DD34}" srcOrd="0" destOrd="0" presId="urn:microsoft.com/office/officeart/2005/8/layout/radial6"/>
    <dgm:cxn modelId="{6CDC671E-280C-428C-8CDE-020C21062DCD}" type="presOf" srcId="{B47B7453-52D0-4E8E-A0EE-5E0C42B9531D}" destId="{7BB1C934-CD6E-4389-AB60-D55326BC8302}" srcOrd="0" destOrd="0" presId="urn:microsoft.com/office/officeart/2005/8/layout/radial6"/>
    <dgm:cxn modelId="{AC35BE37-19DB-4CD7-BE2E-6D0C18095769}" type="presOf" srcId="{2EEF7558-FF6A-4D97-B16B-E787F09F42D0}" destId="{98E28826-978E-4A6B-8422-B9CC30E49F37}" srcOrd="0" destOrd="0" presId="urn:microsoft.com/office/officeart/2005/8/layout/radial6"/>
    <dgm:cxn modelId="{6659EF34-3EF6-4AEC-872C-F63DB702B33C}" type="presOf" srcId="{170C0135-3A94-4623-AA81-735573228628}" destId="{698F6F3C-42F1-48FA-9425-25042679391F}" srcOrd="0" destOrd="0" presId="urn:microsoft.com/office/officeart/2005/8/layout/radial6"/>
    <dgm:cxn modelId="{61768550-6FA2-421B-BF53-22E629655CE4}" type="presOf" srcId="{D44E9E87-B9B9-4324-8110-FB781FB2AAAE}" destId="{061D020E-2B5D-4C0D-9DFD-684837CC0BCE}" srcOrd="0" destOrd="0" presId="urn:microsoft.com/office/officeart/2005/8/layout/radial6"/>
    <dgm:cxn modelId="{12D27D35-EFB9-4862-B45A-F4ECD3DD2B5A}" type="presOf" srcId="{57FC35C8-C6CB-4C82-BE0F-B92E4ECAE64D}" destId="{5D851138-FE51-4A19-A149-11A0DEA29AF5}" srcOrd="0" destOrd="0" presId="urn:microsoft.com/office/officeart/2005/8/layout/radial6"/>
    <dgm:cxn modelId="{1C13D7DA-244F-475B-A626-FFEF1E3983D1}" srcId="{170C0135-3A94-4623-AA81-735573228628}" destId="{2551E4CB-EB09-450C-9132-37387398D945}" srcOrd="1" destOrd="0" parTransId="{FDDC1A66-5C2F-4161-9EE0-50E6AE6B3566}" sibTransId="{B47B7453-52D0-4E8E-A0EE-5E0C42B9531D}"/>
    <dgm:cxn modelId="{B410F203-BF34-4790-B774-CBB246AFFDF3}" srcId="{170C0135-3A94-4623-AA81-735573228628}" destId="{57FC35C8-C6CB-4C82-BE0F-B92E4ECAE64D}" srcOrd="2" destOrd="0" parTransId="{DCE6D27B-E846-4331-8F79-CDC1E8DDD09A}" sibTransId="{E3DD98F3-578A-483D-B82A-920BD328FE4E}"/>
    <dgm:cxn modelId="{51173CC8-36DE-4780-A234-53464D5D6F33}" type="presOf" srcId="{E3DD98F3-578A-483D-B82A-920BD328FE4E}" destId="{0162A7CA-7E03-4A22-95EF-970E5873DB72}" srcOrd="0" destOrd="0" presId="urn:microsoft.com/office/officeart/2005/8/layout/radial6"/>
    <dgm:cxn modelId="{2006E8EE-D69C-49C4-9C1A-63E4C2D2FE70}" type="presParOf" srcId="{061D020E-2B5D-4C0D-9DFD-684837CC0BCE}" destId="{698F6F3C-42F1-48FA-9425-25042679391F}" srcOrd="0" destOrd="0" presId="urn:microsoft.com/office/officeart/2005/8/layout/radial6"/>
    <dgm:cxn modelId="{EE444B99-244F-42E7-AA40-8FD32874A39D}" type="presParOf" srcId="{061D020E-2B5D-4C0D-9DFD-684837CC0BCE}" destId="{5E4B35E6-EA27-424E-89EC-46D0A40F2772}" srcOrd="1" destOrd="0" presId="urn:microsoft.com/office/officeart/2005/8/layout/radial6"/>
    <dgm:cxn modelId="{99419F13-53BB-4729-8707-844D77FAB6C9}" type="presParOf" srcId="{061D020E-2B5D-4C0D-9DFD-684837CC0BCE}" destId="{8B180F40-4EFD-493D-838A-C88D7BCC1034}" srcOrd="2" destOrd="0" presId="urn:microsoft.com/office/officeart/2005/8/layout/radial6"/>
    <dgm:cxn modelId="{72F9C11E-349E-41A4-8872-970B174ACBCC}" type="presParOf" srcId="{061D020E-2B5D-4C0D-9DFD-684837CC0BCE}" destId="{98E28826-978E-4A6B-8422-B9CC30E49F37}" srcOrd="3" destOrd="0" presId="urn:microsoft.com/office/officeart/2005/8/layout/radial6"/>
    <dgm:cxn modelId="{C371A4E7-D97D-4C5F-A2DA-7F6E5149F6DF}" type="presParOf" srcId="{061D020E-2B5D-4C0D-9DFD-684837CC0BCE}" destId="{8FAC1D8D-CE9C-45FC-86D2-26F007C6DD34}" srcOrd="4" destOrd="0" presId="urn:microsoft.com/office/officeart/2005/8/layout/radial6"/>
    <dgm:cxn modelId="{B5A8D312-8F6F-4318-93AB-0CB2020E478A}" type="presParOf" srcId="{061D020E-2B5D-4C0D-9DFD-684837CC0BCE}" destId="{582D627C-FAD1-4F2D-897E-C08848385BAA}" srcOrd="5" destOrd="0" presId="urn:microsoft.com/office/officeart/2005/8/layout/radial6"/>
    <dgm:cxn modelId="{7E8E1789-B60B-4405-8CD8-D17C409DA86A}" type="presParOf" srcId="{061D020E-2B5D-4C0D-9DFD-684837CC0BCE}" destId="{7BB1C934-CD6E-4389-AB60-D55326BC8302}" srcOrd="6" destOrd="0" presId="urn:microsoft.com/office/officeart/2005/8/layout/radial6"/>
    <dgm:cxn modelId="{A0E89A57-7782-4D03-A9CB-2788C16E7736}" type="presParOf" srcId="{061D020E-2B5D-4C0D-9DFD-684837CC0BCE}" destId="{5D851138-FE51-4A19-A149-11A0DEA29AF5}" srcOrd="7" destOrd="0" presId="urn:microsoft.com/office/officeart/2005/8/layout/radial6"/>
    <dgm:cxn modelId="{AD4ADAE1-D633-4009-8B9D-2CEF29E3F76C}" type="presParOf" srcId="{061D020E-2B5D-4C0D-9DFD-684837CC0BCE}" destId="{87F2D62F-9758-428E-A82A-F136F721FE64}" srcOrd="8" destOrd="0" presId="urn:microsoft.com/office/officeart/2005/8/layout/radial6"/>
    <dgm:cxn modelId="{6143C6D3-B1F0-4A53-B4E2-F06938629FAC}" type="presParOf" srcId="{061D020E-2B5D-4C0D-9DFD-684837CC0BCE}" destId="{0162A7CA-7E03-4A22-95EF-970E5873DB72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705E03B7-B591-4A2A-B695-014C5A39F13E}" type="datetimeFigureOut">
              <a:rPr lang="en-US" altLang="ko-KR"/>
              <a:t>2/2/2015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A8E322BB-75AD-4A1E-9661-2724167329F0}" type="slidenum">
              <a:rPr lang="ko-KR"/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51270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1">
              <a:defRPr lang="ko-KR" sz="1200"/>
            </a:lvl1pPr>
          </a:lstStyle>
          <a:p>
            <a:fld id="{67DFBD7B-E4FB-4AA8-9540-FD148073ACB3}" type="datetimeFigureOut">
              <a:t>2015-02-02</a:t>
            </a:fld>
            <a:endParaRPr lang="ko-KR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latinLnBrk="1"/>
            <a:r>
              <a:rPr lang="ko-KR"/>
              <a:t>마스터 텍스트 스타일 편집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1">
              <a:defRPr lang="ko-KR" sz="1200"/>
            </a:lvl1pPr>
          </a:lstStyle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1">
              <a:defRPr lang="ko-KR" sz="1200"/>
            </a:lvl1pPr>
          </a:lstStyle>
          <a:p>
            <a:fld id="{B045B7DE-1198-4F2F-B574-CA8CAE341642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88231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1" hangingPunct="1">
      <a:defRPr lang="ko-KR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45B7DE-1198-4F2F-B574-CA8CAE341642}" type="slidenum">
              <a:rPr lang="ko-KR" smtClean="0"/>
              <a:t>11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959738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정사각형"/>
          <p:cNvGrpSpPr/>
          <p:nvPr/>
        </p:nvGrpSpPr>
        <p:grpSpPr>
          <a:xfrm>
            <a:off x="0" y="1135743"/>
            <a:ext cx="1622332" cy="799981"/>
            <a:chOff x="0" y="452558"/>
            <a:chExt cx="914400" cy="524182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828324" y="362396"/>
            <a:ext cx="9141619" cy="1676400"/>
          </a:xfrm>
        </p:spPr>
        <p:txBody>
          <a:bodyPr>
            <a:noAutofit/>
          </a:bodyPr>
          <a:lstStyle>
            <a:lvl1pPr latinLnBrk="1">
              <a:lnSpc>
                <a:spcPct val="80000"/>
              </a:lnSpc>
              <a:defRPr lang="ko-KR" sz="600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부제 2"/>
          <p:cNvSpPr>
            <a:spLocks noGrp="1"/>
          </p:cNvSpPr>
          <p:nvPr>
            <p:ph type="subTitle" idx="1"/>
          </p:nvPr>
        </p:nvSpPr>
        <p:spPr>
          <a:xfrm>
            <a:off x="1828324" y="2089595"/>
            <a:ext cx="9141619" cy="886344"/>
          </a:xfrm>
        </p:spPr>
        <p:txBody>
          <a:bodyPr>
            <a:normAutofit/>
          </a:bodyPr>
          <a:lstStyle>
            <a:lvl1pPr marL="0" indent="0" algn="l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 latinLnBrk="1">
              <a:buNone/>
              <a:defRPr lang="ko-KR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9051-6E81-43E8-9099-FF6A0C3DCFE8}" type="datetime1">
              <a:t>2015-02-02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887510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18883" y="1600200"/>
            <a:ext cx="9751060" cy="4572000"/>
          </a:xfrm>
        </p:spPr>
        <p:txBody>
          <a:bodyPr vert="eaVert"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/>
            </a:lvl7pPr>
            <a:lvl8pPr latinLnBrk="1">
              <a:defRPr lang="ko-KR" baseline="0"/>
            </a:lvl8pPr>
            <a:lvl9pPr latinLnBrk="1">
              <a:defRPr lang="ko-KR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EAB04-7709-4C1E-A61A-74684A0170FC}" type="datetime1">
              <a:t>2015-02-02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64082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정사각형"/>
          <p:cNvGrpSpPr/>
          <p:nvPr/>
        </p:nvGrpSpPr>
        <p:grpSpPr>
          <a:xfrm rot="5400000">
            <a:off x="9583007" y="233864"/>
            <a:ext cx="1063300" cy="524046"/>
            <a:chOff x="0" y="452558"/>
            <a:chExt cx="914400" cy="524182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</p:grpSp>
      <p:grpSp>
        <p:nvGrpSpPr>
          <p:cNvPr id="15" name="맨 아래 그래픽"/>
          <p:cNvGrpSpPr/>
          <p:nvPr/>
        </p:nvGrpSpPr>
        <p:grpSpPr>
          <a:xfrm>
            <a:off x="0" y="5395517"/>
            <a:ext cx="12188825" cy="1462483"/>
            <a:chOff x="0" y="4046638"/>
            <a:chExt cx="9144000" cy="1096862"/>
          </a:xfrm>
        </p:grpSpPr>
        <p:sp>
          <p:nvSpPr>
            <p:cNvPr id="16" name="자유형 15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17" name="사각형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/>
            </a:p>
          </p:txBody>
        </p:sp>
      </p:grp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9751060" y="1150514"/>
            <a:ext cx="1828324" cy="502168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218882" y="1150514"/>
            <a:ext cx="8227457" cy="5021685"/>
          </a:xfrm>
        </p:spPr>
        <p:txBody>
          <a:bodyPr vert="eaVert"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/>
            </a:lvl7pPr>
            <a:lvl8pPr latinLnBrk="1">
              <a:defRPr lang="ko-KR" baseline="0"/>
            </a:lvl8pPr>
            <a:lvl9pPr latinLnBrk="1">
              <a:defRPr lang="ko-KR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9BD0D-E0B1-4CED-AC65-708AC79EB9CD}" type="datetime1">
              <a:t>2015-02-02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81644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5pPr latinLnBrk="1">
              <a:defRPr lang="ko-KR"/>
            </a:lvl5pPr>
            <a:lvl6pPr latinLnBrk="1">
              <a:defRPr lang="ko-KR"/>
            </a:lvl6pPr>
            <a:lvl7pPr latinLnBrk="1">
              <a:defRPr lang="ko-KR"/>
            </a:lvl7pPr>
            <a:lvl8pPr latinLnBrk="1">
              <a:defRPr lang="ko-KR"/>
            </a:lvl8pPr>
            <a:lvl9pPr latinLnBrk="1">
              <a:defRPr lang="ko-KR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3EA6D-DF0B-4D4B-B359-5F1D1D0E30A4}" type="datetime1">
              <a:t>2015-02-02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43515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정사각형"/>
          <p:cNvGrpSpPr/>
          <p:nvPr/>
        </p:nvGrpSpPr>
        <p:grpSpPr>
          <a:xfrm>
            <a:off x="0" y="3124415"/>
            <a:ext cx="1622332" cy="805061"/>
            <a:chOff x="0" y="2343311"/>
            <a:chExt cx="1217066" cy="603796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787514" y="2347123"/>
              <a:ext cx="429552" cy="599984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86370" y="2347123"/>
              <a:ext cx="429552" cy="599984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92604" y="2535915"/>
              <a:ext cx="599986" cy="214778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</p:grpSp>
      <p:grpSp>
        <p:nvGrpSpPr>
          <p:cNvPr id="19" name="맨 아래 그래픽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0" name="자유형 19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21" name="사각형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324" y="1932518"/>
            <a:ext cx="9141619" cy="2105367"/>
          </a:xfrm>
        </p:spPr>
        <p:txBody>
          <a:bodyPr anchor="b">
            <a:normAutofit/>
          </a:bodyPr>
          <a:lstStyle>
            <a:lvl1pPr algn="l" latinLnBrk="1">
              <a:defRPr lang="ko-KR" sz="6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828324" y="4084264"/>
            <a:ext cx="9141619" cy="933297"/>
          </a:xfrm>
        </p:spPr>
        <p:txBody>
          <a:bodyPr anchor="t">
            <a:normAutofit/>
          </a:bodyPr>
          <a:lstStyle>
            <a:lvl1pPr marL="0" indent="0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latinLnBrk="1">
              <a:buNone/>
              <a:defRPr lang="ko-KR"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latinLnBrk="1">
              <a:buNone/>
              <a:defRPr lang="ko-KR"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EDB99-15BC-4479-BAC5-1E502E66917A}" type="datetime1">
              <a:t>2015-02-02</a:t>
            </a:fld>
            <a:endParaRPr 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43569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218882" y="1600200"/>
            <a:ext cx="4875530" cy="4572000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094412" y="1600200"/>
            <a:ext cx="4875530" cy="4572000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7C2A3-CD19-48AB-9F64-ECCF75182EDD}" type="datetime1">
              <a:t>2015-02-02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297796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/>
          <a:lstStyle>
            <a:lvl1pPr latinLnBrk="1">
              <a:defRPr lang="ko-KR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8882" y="1596571"/>
            <a:ext cx="4875530" cy="816429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800" b="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2700" b="1"/>
            </a:lvl2pPr>
            <a:lvl3pPr marL="1218987" indent="0" latinLnBrk="1">
              <a:buNone/>
              <a:defRPr lang="ko-KR" sz="2400" b="1"/>
            </a:lvl3pPr>
            <a:lvl4pPr marL="1828480" indent="0" latinLnBrk="1">
              <a:buNone/>
              <a:defRPr lang="ko-KR" sz="2100" b="1"/>
            </a:lvl4pPr>
            <a:lvl5pPr marL="2437973" indent="0" latinLnBrk="1">
              <a:buNone/>
              <a:defRPr lang="ko-KR" sz="2100" b="1"/>
            </a:lvl5pPr>
            <a:lvl6pPr marL="3047467" indent="0" latinLnBrk="1">
              <a:buNone/>
              <a:defRPr lang="ko-KR" sz="2100" b="1"/>
            </a:lvl6pPr>
            <a:lvl7pPr marL="3656960" indent="0" latinLnBrk="1">
              <a:buNone/>
              <a:defRPr lang="ko-KR" sz="2100" b="1"/>
            </a:lvl7pPr>
            <a:lvl8pPr marL="4266453" indent="0" latinLnBrk="1">
              <a:buNone/>
              <a:defRPr lang="ko-KR" sz="2100" b="1"/>
            </a:lvl8pPr>
            <a:lvl9pPr marL="4875947" indent="0" latinLnBrk="1">
              <a:buNone/>
              <a:defRPr lang="ko-KR" sz="21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218882" y="2413000"/>
            <a:ext cx="4875530" cy="3759199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 baseline="0"/>
            </a:lvl8pPr>
            <a:lvl9pPr latinLnBrk="1">
              <a:defRPr lang="ko-KR" sz="2000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094412" y="1596571"/>
            <a:ext cx="4875530" cy="816429"/>
          </a:xfrm>
        </p:spPr>
        <p:txBody>
          <a:bodyPr anchor="ctr">
            <a:normAutofit/>
          </a:bodyPr>
          <a:lstStyle>
            <a:lvl1pPr marL="0" indent="0" latinLnBrk="1">
              <a:buNone/>
              <a:defRPr lang="ko-KR" sz="2800" b="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2700" b="1"/>
            </a:lvl2pPr>
            <a:lvl3pPr marL="1218987" indent="0" latinLnBrk="1">
              <a:buNone/>
              <a:defRPr lang="ko-KR" sz="2400" b="1"/>
            </a:lvl3pPr>
            <a:lvl4pPr marL="1828480" indent="0" latinLnBrk="1">
              <a:buNone/>
              <a:defRPr lang="ko-KR" sz="2100" b="1"/>
            </a:lvl4pPr>
            <a:lvl5pPr marL="2437973" indent="0" latinLnBrk="1">
              <a:buNone/>
              <a:defRPr lang="ko-KR" sz="2100" b="1"/>
            </a:lvl5pPr>
            <a:lvl6pPr marL="3047467" indent="0" latinLnBrk="1">
              <a:buNone/>
              <a:defRPr lang="ko-KR" sz="2100" b="1"/>
            </a:lvl6pPr>
            <a:lvl7pPr marL="3656960" indent="0" latinLnBrk="1">
              <a:buNone/>
              <a:defRPr lang="ko-KR" sz="2100" b="1"/>
            </a:lvl7pPr>
            <a:lvl8pPr marL="4266453" indent="0" latinLnBrk="1">
              <a:buNone/>
              <a:defRPr lang="ko-KR" sz="2100" b="1"/>
            </a:lvl8pPr>
            <a:lvl9pPr marL="4875947" indent="0" latinLnBrk="1">
              <a:buNone/>
              <a:defRPr lang="ko-KR" sz="2100" b="1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094412" y="2413000"/>
            <a:ext cx="4875530" cy="3759199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 baseline="0"/>
            </a:lvl8pPr>
            <a:lvl9pPr latinLnBrk="1">
              <a:defRPr lang="ko-KR" sz="2000" baseline="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E8C1-7C87-4705-AB97-8CD17D208E3F}" type="datetime1">
              <a:t>2015-02-02</a:t>
            </a:fld>
            <a:endParaRPr 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487039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C624E-DF92-4841-B9B9-DD11AA239B85}" type="datetime1">
              <a:t>2015-02-02</a:t>
            </a:fld>
            <a:endParaRPr 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9690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맨 아래 그래픽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9" name="자유형 8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/>
            </a:p>
          </p:txBody>
        </p:sp>
        <p:sp>
          <p:nvSpPr>
            <p:cNvPr id="10" name="사각형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A3AE1-4360-4D5B-BDBC-656B872DD533}" type="datetime1">
              <a:t>2015-02-02</a:t>
            </a:fld>
            <a:endParaRPr 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225395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내용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>
            <a:lvl1pPr algn="l" latinLnBrk="1">
              <a:defRPr lang="ko-KR" sz="3600" b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75530" y="1600200"/>
            <a:ext cx="6094413" cy="4572000"/>
          </a:xfrm>
        </p:spPr>
        <p:txBody>
          <a:bodyPr>
            <a:normAutofit/>
          </a:bodyPr>
          <a:lstStyle>
            <a:lvl1pPr latinLnBrk="1">
              <a:defRPr lang="ko-KR" sz="2800"/>
            </a:lvl1pPr>
            <a:lvl2pPr latinLnBrk="1">
              <a:defRPr lang="ko-KR" sz="2400"/>
            </a:lvl2pPr>
            <a:lvl3pPr latinLnBrk="1">
              <a:defRPr lang="ko-KR" sz="2000"/>
            </a:lvl3pPr>
            <a:lvl4pPr latinLnBrk="1">
              <a:defRPr lang="ko-KR" sz="2000"/>
            </a:lvl4pPr>
            <a:lvl5pPr latinLnBrk="1">
              <a:defRPr lang="ko-KR" sz="2000"/>
            </a:lvl5pPr>
            <a:lvl6pPr latinLnBrk="1">
              <a:defRPr lang="ko-KR" sz="2000"/>
            </a:lvl6pPr>
            <a:lvl7pPr latinLnBrk="1">
              <a:defRPr lang="ko-KR" sz="2000"/>
            </a:lvl7pPr>
            <a:lvl8pPr latinLnBrk="1">
              <a:defRPr lang="ko-KR" sz="2000"/>
            </a:lvl8pPr>
            <a:lvl9pPr latinLnBrk="1">
              <a:defRPr lang="ko-KR" sz="20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  <a:p>
            <a:pPr lvl="1" latinLnBrk="1"/>
            <a:r>
              <a:rPr lang="ko-KR" altLang="en-US" smtClean="0"/>
              <a:t>둘째 수준</a:t>
            </a:r>
          </a:p>
          <a:p>
            <a:pPr lvl="2" latinLnBrk="1"/>
            <a:r>
              <a:rPr lang="ko-KR" altLang="en-US" smtClean="0"/>
              <a:t>셋째 수준</a:t>
            </a:r>
          </a:p>
          <a:p>
            <a:pPr lvl="3" latinLnBrk="1"/>
            <a:r>
              <a:rPr lang="ko-KR" altLang="en-US" smtClean="0"/>
              <a:t>넷째 수준</a:t>
            </a:r>
          </a:p>
          <a:p>
            <a:pPr lvl="4" latinLnBrk="1"/>
            <a:r>
              <a:rPr lang="ko-KR" altLang="en-US" smtClean="0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218883" y="1600202"/>
            <a:ext cx="3453500" cy="4571999"/>
          </a:xfrm>
        </p:spPr>
        <p:txBody>
          <a:bodyPr>
            <a:normAutofit/>
          </a:bodyPr>
          <a:lstStyle>
            <a:lvl1pPr marL="0" indent="0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1600"/>
            </a:lvl2pPr>
            <a:lvl3pPr marL="1218987" indent="0" latinLnBrk="1">
              <a:buNone/>
              <a:defRPr lang="ko-KR" sz="1300"/>
            </a:lvl3pPr>
            <a:lvl4pPr marL="1828480" indent="0" latinLnBrk="1">
              <a:buNone/>
              <a:defRPr lang="ko-KR" sz="1200"/>
            </a:lvl4pPr>
            <a:lvl5pPr marL="2437973" indent="0" latinLnBrk="1">
              <a:buNone/>
              <a:defRPr lang="ko-KR" sz="1200"/>
            </a:lvl5pPr>
            <a:lvl6pPr marL="3047467" indent="0" latinLnBrk="1">
              <a:buNone/>
              <a:defRPr lang="ko-KR" sz="1200"/>
            </a:lvl6pPr>
            <a:lvl7pPr marL="3656960" indent="0" latinLnBrk="1">
              <a:buNone/>
              <a:defRPr lang="ko-KR" sz="1200"/>
            </a:lvl7pPr>
            <a:lvl8pPr marL="4266453" indent="0" latinLnBrk="1">
              <a:buNone/>
              <a:defRPr lang="ko-KR" sz="1200"/>
            </a:lvl8pPr>
            <a:lvl9pPr marL="4875947" indent="0" latinLnBrk="1">
              <a:buNone/>
              <a:defRPr lang="ko-KR" sz="12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90708-46A4-4851-883E-8DFB8939107E}" type="datetime1">
              <a:t>2015-02-02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3483960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</p:spPr>
        <p:txBody>
          <a:bodyPr anchor="b">
            <a:normAutofit/>
          </a:bodyPr>
          <a:lstStyle>
            <a:lvl1pPr algn="l" latinLnBrk="1">
              <a:defRPr lang="ko-KR" sz="3600" b="0"/>
            </a:lvl1pPr>
          </a:lstStyle>
          <a:p>
            <a:r>
              <a:rPr lang="ko-KR" altLang="en-US" smtClean="0"/>
              <a:t>마스터 제목 스타일 편집</a:t>
            </a:r>
            <a:endParaRPr lang="ko-KR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218887" y="1600200"/>
            <a:ext cx="6703850" cy="3657600"/>
          </a:xfrm>
          <a:prstGeom prst="roundRect">
            <a:avLst>
              <a:gd name="adj" fmla="val 3098"/>
            </a:avLst>
          </a:prstGeom>
        </p:spPr>
        <p:txBody>
          <a:bodyPr>
            <a:normAutofit/>
          </a:bodyPr>
          <a:lstStyle>
            <a:lvl1pPr marL="0" indent="0" latinLnBrk="1">
              <a:buNone/>
              <a:defRPr lang="ko-KR" sz="2700"/>
            </a:lvl1pPr>
            <a:lvl2pPr marL="609493" indent="0" latinLnBrk="1">
              <a:buNone/>
              <a:defRPr lang="ko-KR" sz="3700"/>
            </a:lvl2pPr>
            <a:lvl3pPr marL="1218987" indent="0" latinLnBrk="1">
              <a:buNone/>
              <a:defRPr lang="ko-KR" sz="3200"/>
            </a:lvl3pPr>
            <a:lvl4pPr marL="1828480" indent="0" latinLnBrk="1">
              <a:buNone/>
              <a:defRPr lang="ko-KR" sz="2700"/>
            </a:lvl4pPr>
            <a:lvl5pPr marL="2437973" indent="0" latinLnBrk="1">
              <a:buNone/>
              <a:defRPr lang="ko-KR" sz="2700"/>
            </a:lvl5pPr>
            <a:lvl6pPr marL="3047467" indent="0" latinLnBrk="1">
              <a:buNone/>
              <a:defRPr lang="ko-KR" sz="2700"/>
            </a:lvl6pPr>
            <a:lvl7pPr marL="3656960" indent="0" latinLnBrk="1">
              <a:buNone/>
              <a:defRPr lang="ko-KR" sz="2700"/>
            </a:lvl7pPr>
            <a:lvl8pPr marL="4266453" indent="0" latinLnBrk="1">
              <a:buNone/>
              <a:defRPr lang="ko-KR" sz="2700"/>
            </a:lvl8pPr>
            <a:lvl9pPr marL="4875947" indent="0" latinLnBrk="1">
              <a:buNone/>
              <a:defRPr lang="ko-KR" sz="27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125883" y="1600200"/>
            <a:ext cx="2844059" cy="3759200"/>
          </a:xfrm>
        </p:spPr>
        <p:txBody>
          <a:bodyPr anchor="b">
            <a:normAutofit/>
          </a:bodyPr>
          <a:lstStyle>
            <a:lvl1pPr marL="0" indent="0" latinLnBrk="1">
              <a:buNone/>
              <a:defRPr lang="ko-KR" sz="2800">
                <a:solidFill>
                  <a:schemeClr val="accent1"/>
                </a:solidFill>
              </a:defRPr>
            </a:lvl1pPr>
            <a:lvl2pPr marL="609493" indent="0" latinLnBrk="1">
              <a:buNone/>
              <a:defRPr lang="ko-KR" sz="1600"/>
            </a:lvl2pPr>
            <a:lvl3pPr marL="1218987" indent="0" latinLnBrk="1">
              <a:buNone/>
              <a:defRPr lang="ko-KR" sz="1300"/>
            </a:lvl3pPr>
            <a:lvl4pPr marL="1828480" indent="0" latinLnBrk="1">
              <a:buNone/>
              <a:defRPr lang="ko-KR" sz="1200"/>
            </a:lvl4pPr>
            <a:lvl5pPr marL="2437973" indent="0" latinLnBrk="1">
              <a:buNone/>
              <a:defRPr lang="ko-KR" sz="1200"/>
            </a:lvl5pPr>
            <a:lvl6pPr marL="3047467" indent="0" latinLnBrk="1">
              <a:buNone/>
              <a:defRPr lang="ko-KR" sz="1200"/>
            </a:lvl6pPr>
            <a:lvl7pPr marL="3656960" indent="0" latinLnBrk="1">
              <a:buNone/>
              <a:defRPr lang="ko-KR" sz="1200"/>
            </a:lvl7pPr>
            <a:lvl8pPr marL="4266453" indent="0" latinLnBrk="1">
              <a:buNone/>
              <a:defRPr lang="ko-KR" sz="1200"/>
            </a:lvl8pPr>
            <a:lvl9pPr marL="4875947" indent="0" latinLnBrk="1">
              <a:buNone/>
              <a:defRPr lang="ko-KR" sz="1200"/>
            </a:lvl9pPr>
          </a:lstStyle>
          <a:p>
            <a:pPr lvl="0" latinLnBrk="1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8EFFC-86AE-4294-A319-CAFC2651994B}" type="datetime1">
              <a:t>2015-02-02</a:t>
            </a:fld>
            <a:endParaRPr 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99D79-8A4B-4031-B1E0-AF26F8EDF2BC}" type="slidenum">
              <a:t>‹#›</a:t>
            </a:fld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144298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맨 아래 그래픽"/>
          <p:cNvGrpSpPr/>
          <p:nvPr/>
        </p:nvGrpSpPr>
        <p:grpSpPr>
          <a:xfrm>
            <a:off x="0" y="5409216"/>
            <a:ext cx="12188825" cy="1462483"/>
            <a:chOff x="0" y="4056912"/>
            <a:chExt cx="9144000" cy="1096862"/>
          </a:xfrm>
        </p:grpSpPr>
        <p:sp>
          <p:nvSpPr>
            <p:cNvPr id="21" name="자유형 20"/>
            <p:cNvSpPr/>
            <p:nvPr/>
          </p:nvSpPr>
          <p:spPr bwMode="ltGray">
            <a:xfrm rot="5400000">
              <a:off x="4119794" y="119293"/>
              <a:ext cx="904412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8" name="사각형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latinLnBrk="1"/>
              <a:endParaRPr lang="ko-KR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grpSp>
        <p:nvGrpSpPr>
          <p:cNvPr id="7" name="정사각형"/>
          <p:cNvGrpSpPr/>
          <p:nvPr/>
        </p:nvGrpSpPr>
        <p:grpSpPr>
          <a:xfrm>
            <a:off x="1" y="800551"/>
            <a:ext cx="1063023" cy="524183"/>
            <a:chOff x="0" y="452558"/>
            <a:chExt cx="914400" cy="524182"/>
          </a:xfrm>
        </p:grpSpPr>
        <p:sp>
          <p:nvSpPr>
            <p:cNvPr id="8" name="모서리가 둥근 사각형 7"/>
            <p:cNvSpPr/>
            <p:nvPr/>
          </p:nvSpPr>
          <p:spPr>
            <a:xfrm>
              <a:off x="591671" y="452558"/>
              <a:ext cx="322729" cy="52418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9" name="모서리가 둥근 사각형 8"/>
            <p:cNvSpPr/>
            <p:nvPr/>
          </p:nvSpPr>
          <p:spPr>
            <a:xfrm>
              <a:off x="215154" y="452558"/>
              <a:ext cx="322729" cy="524180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10" name="양쪽 모서리가 둥근 사각형 9"/>
            <p:cNvSpPr/>
            <p:nvPr/>
          </p:nvSpPr>
          <p:spPr>
            <a:xfrm rot="5400000">
              <a:off x="-181408" y="633966"/>
              <a:ext cx="524182" cy="161366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latinLnBrk="1"/>
              <a:endParaRPr lang="ko-KR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218883" y="6448425"/>
            <a:ext cx="8288401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latinLnBrk="1">
              <a:defRPr 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218883" y="152400"/>
            <a:ext cx="9751060" cy="12954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ko-KR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8883" y="1600200"/>
            <a:ext cx="9751060" cy="45720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latinLnBrk="1"/>
            <a:r>
              <a:rPr lang="ko-KR"/>
              <a:t>마스터 텍스트 스타일 편집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9547913" y="6448425"/>
            <a:ext cx="1422030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latinLnBrk="1">
              <a:defRPr 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D29E8617-6EA8-4B97-A5E8-E18E98765EE2}" type="datetime1">
              <a:rPr lang="en-US" altLang="ko-KR" smtClean="0"/>
              <a:pPr/>
              <a:t>2/2/2015</a:t>
            </a:fld>
            <a:endParaRPr lang="en-US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11071516" y="6448425"/>
            <a:ext cx="812588" cy="180976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 latinLnBrk="1">
              <a:defRPr lang="ko-KR" sz="1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34C99D79-8A4B-4031-B1E0-AF26F8EDF2BC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82682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1218987" rtl="0" eaLnBrk="1" latinLnBrk="1" hangingPunct="1">
        <a:spcBef>
          <a:spcPct val="0"/>
        </a:spcBef>
        <a:buNone/>
        <a:defRPr lang="ko-KR" sz="36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304747" indent="-304747" algn="l" defTabSz="1218987" rtl="0" eaLnBrk="1" latinLnBrk="1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lang="ko-KR" sz="28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755772" indent="-304747" algn="l" defTabSz="1218987" rtl="0" eaLnBrk="1" latinLnBrk="1" hangingPunct="1">
        <a:lnSpc>
          <a:spcPct val="90000"/>
        </a:lnSpc>
        <a:spcBef>
          <a:spcPts val="1200"/>
        </a:spcBef>
        <a:buClr>
          <a:schemeClr val="accent1"/>
        </a:buClr>
        <a:buFont typeface="Arial" pitchFamily="34" charset="0"/>
        <a:buChar char="–"/>
        <a:defRPr lang="ko-KR" sz="24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120679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1657822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210884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2559872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1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lang="ko-KR"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1" hangingPunct="1">
        <a:defRPr lang="ko-KR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제목 레이아웃</a:t>
            </a:r>
          </a:p>
        </p:txBody>
      </p:sp>
      <p:sp>
        <p:nvSpPr>
          <p:cNvPr id="3" name="부제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부제</a:t>
            </a:r>
          </a:p>
        </p:txBody>
      </p:sp>
    </p:spTree>
    <p:extLst>
      <p:ext uri="{BB962C8B-B14F-4D97-AF65-F5344CB8AC3E}">
        <p14:creationId xmlns:p14="http://schemas.microsoft.com/office/powerpoint/2010/main" val="280183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182260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ko-KR"/>
          </a:p>
        </p:txBody>
      </p:sp>
      <p:sp>
        <p:nvSpPr>
          <p:cNvPr id="6" name="그림 개체 틀 5"/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154484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/>
              <a:t>제목 및 내용 레이아웃(목록 포함)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/>
              <a:t>여기에 첫 번째 글머리 기호를 추가하세요</a:t>
            </a:r>
          </a:p>
          <a:p>
            <a:r>
              <a:rPr lang="ko-KR"/>
              <a:t>여기에 두 번째 글머리 기호를 추가하세요</a:t>
            </a:r>
          </a:p>
          <a:p>
            <a:r>
              <a:rPr lang="ko-KR"/>
              <a:t>여기에 세 번째 글머리 기호를 추가하세요</a:t>
            </a:r>
          </a:p>
        </p:txBody>
      </p:sp>
    </p:spTree>
    <p:extLst>
      <p:ext uri="{BB962C8B-B14F-4D97-AF65-F5344CB8AC3E}">
        <p14:creationId xmlns:p14="http://schemas.microsoft.com/office/powerpoint/2010/main" val="204134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/>
              <a:t>제목 및 내용 레이아웃(차트 포함)</a:t>
            </a:r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851113"/>
              </p:ext>
            </p:extLst>
          </p:nvPr>
        </p:nvGraphicFramePr>
        <p:xfrm>
          <a:off x="1219200" y="1600200"/>
          <a:ext cx="9750425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641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/>
              <a:t>내용 2개 레이아웃(표 포함)</a:t>
            </a:r>
          </a:p>
        </p:txBody>
      </p:sp>
      <p:graphicFrame>
        <p:nvGraphicFramePr>
          <p:cNvPr id="7" name="내용 개체 틀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4244407"/>
              </p:ext>
            </p:extLst>
          </p:nvPr>
        </p:nvGraphicFramePr>
        <p:xfrm>
          <a:off x="6094413" y="1600200"/>
          <a:ext cx="4875213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071"/>
                <a:gridCol w="1625071"/>
                <a:gridCol w="1625071"/>
              </a:tblGrid>
              <a:tr h="666750">
                <a:tc>
                  <a:txBody>
                    <a:bodyPr/>
                    <a:lstStyle/>
                    <a:p>
                      <a:endParaRPr lang="ko-KR" dirty="0"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 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그룹 B</a:t>
                      </a: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클래스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95</a:t>
                      </a: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클래스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88</a:t>
                      </a:r>
                    </a:p>
                  </a:txBody>
                  <a:tcPr anchor="ctr"/>
                </a:tc>
              </a:tr>
              <a:tr h="666750">
                <a:tc>
                  <a:txBody>
                    <a:bodyPr/>
                    <a:lstStyle/>
                    <a:p>
                      <a:r>
                        <a:rPr lang="ko-KR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클래스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dirty="0"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/>
              <a:t>첫 번째 글머리 기호 위치</a:t>
            </a:r>
          </a:p>
          <a:p>
            <a:r>
              <a:rPr lang="ko-KR"/>
              <a:t>두 번째 글머리 기호 위치</a:t>
            </a:r>
          </a:p>
          <a:p>
            <a:r>
              <a:rPr lang="ko-KR"/>
              <a:t>세 번째 글머리 기호 위치</a:t>
            </a:r>
          </a:p>
        </p:txBody>
      </p:sp>
    </p:spTree>
    <p:extLst>
      <p:ext uri="{BB962C8B-B14F-4D97-AF65-F5344CB8AC3E}">
        <p14:creationId xmlns:p14="http://schemas.microsoft.com/office/powerpoint/2010/main" val="3980665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/>
              <a:t>내용 2개 레이아웃(SmartArt 포함)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ko-KR"/>
              <a:t>첫 번째 글머리 기호 위치</a:t>
            </a:r>
          </a:p>
          <a:p>
            <a:r>
              <a:rPr lang="ko-KR"/>
              <a:t>두 번째 글머리 기호 위치</a:t>
            </a:r>
          </a:p>
          <a:p>
            <a:r>
              <a:rPr lang="ko-KR"/>
              <a:t>세 번째 글머리 기호 위치</a:t>
            </a:r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265025148"/>
              </p:ext>
            </p:extLst>
          </p:nvPr>
        </p:nvGraphicFramePr>
        <p:xfrm>
          <a:off x="6094413" y="1600200"/>
          <a:ext cx="4875212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061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/>
          </a:p>
        </p:txBody>
      </p:sp>
    </p:spTree>
    <p:extLst>
      <p:ext uri="{BB962C8B-B14F-4D97-AF65-F5344CB8AC3E}">
        <p14:creationId xmlns:p14="http://schemas.microsoft.com/office/powerpoint/2010/main" val="28906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ko-KR" dirty="0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891628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dirty="0"/>
          </a:p>
        </p:txBody>
      </p:sp>
    </p:spTree>
    <p:extLst>
      <p:ext uri="{BB962C8B-B14F-4D97-AF65-F5344CB8AC3E}">
        <p14:creationId xmlns:p14="http://schemas.microsoft.com/office/powerpoint/2010/main" val="2833839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62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oking_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oking_16x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4445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Cooking_16x9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9FB2530-70BD-4540-B276-84D94A6F447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신선한 음식 프레젠테이션(와이드스크린)</Template>
  <TotalTime>0</TotalTime>
  <Words>110</Words>
  <Application>Microsoft Office PowerPoint</Application>
  <PresentationFormat>사용자 지정</PresentationFormat>
  <Paragraphs>32</Paragraphs>
  <Slides>11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6" baseType="lpstr">
      <vt:lpstr>궁서</vt:lpstr>
      <vt:lpstr>맑은 고딕</vt:lpstr>
      <vt:lpstr>Arial</vt:lpstr>
      <vt:lpstr>Constantia</vt:lpstr>
      <vt:lpstr>Cooking_16x9</vt:lpstr>
      <vt:lpstr>제목 레이아웃</vt:lpstr>
      <vt:lpstr>제목 및 내용 레이아웃(목록 포함)</vt:lpstr>
      <vt:lpstr>제목 및 내용 레이아웃(차트 포함)</vt:lpstr>
      <vt:lpstr>내용 2개 레이아웃(표 포함)</vt:lpstr>
      <vt:lpstr>내용 2개 레이아웃(SmartArt 포함)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2015-02-02T02:34:35Z</dcterms:created>
  <dcterms:modified xsi:type="dcterms:W3CDTF">2015-02-02T02:35:04Z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TC027879429991</vt:lpwstr>
  </property>
</Properties>
</file>