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JIHOON" userId="e344d0b5-5726-4af6-8331-9d7ed3b34295" providerId="ADAL" clId="{76F1F688-3379-46A3-A7FE-239A01760A17}"/>
    <pc:docChg chg="addSld modSld">
      <pc:chgData name="LEEJIHOON" userId="e344d0b5-5726-4af6-8331-9d7ed3b34295" providerId="ADAL" clId="{76F1F688-3379-46A3-A7FE-239A01760A17}" dt="2018-02-13T08:27:29.222" v="0"/>
      <pc:docMkLst>
        <pc:docMk/>
      </pc:docMkLst>
      <pc:sldChg chg="add">
        <pc:chgData name="LEEJIHOON" userId="e344d0b5-5726-4af6-8331-9d7ed3b34295" providerId="ADAL" clId="{76F1F688-3379-46A3-A7FE-239A01760A17}" dt="2018-02-13T08:27:29.222" v="0"/>
        <pc:sldMkLst>
          <pc:docMk/>
          <pc:sldMk cId="144984739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5A7A72-751E-4C2C-A9B0-873FAAB6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4A5A03-05B4-4554-B761-577AC678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0BE670-5B53-430A-900E-3A76D47B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A5259C-9C1A-49C7-B6F5-09F9DDC9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6EC521-78DA-4E02-B3D6-F7BE6CF3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68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B30B6F-DF14-4382-BFAF-BB4D3F7D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61467E-4875-4E78-8834-60179A7CD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853350-3312-4D7E-BB11-2748AED3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76E1F4-EDDF-47D6-A99D-5ED2646E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CCFFAF-452D-4C62-95B1-162E6ADC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6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AE0D9B0-38C1-4775-AC4C-E1FC02C7E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F6AAE3-2097-4B91-9A0D-C597B12E3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7FE6DB-9607-4A4D-A66F-5B13D19C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AF7C23-B272-455C-AC98-E79D11A5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11349F-3AB9-4CD2-8887-2FA5AF92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47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DD74DF-C79E-4AD8-AAB6-37E04854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4B5449-5D8A-4EB1-833E-968F7ACCD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FE6449-255F-41E9-BAF2-DC8454D8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C57E8A-8DCD-4708-B8E2-BA50689D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68FE14-E9F1-4B08-AA70-C8DE2865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2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A63F4C-369D-4DB7-AFF6-EC59AFCB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18B8C9-E237-4E21-9A71-B22F7A06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EC2B08-A38D-4B08-A1C5-DB858F72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762468-6A73-4EEB-9E33-E37C07AF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00FA97-9DF7-45CB-AF36-CEAA887D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91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D5608D-2D67-4AF5-92D6-69FF025F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D8A451-7655-4DF2-AE81-3E51F61CF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F4CE20-79FF-411B-9263-2602A986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0B44C0-E138-4749-991E-B3372EC6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5EDD30-2CA5-4B61-8705-8B5F9CE0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3848F0-EE06-4C7E-AA3B-7007AE15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5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39CB07-CAC5-44B2-92F5-14CEADC4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E228BC-5AD9-4B90-984B-76FBA3A9E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F215A8-10F2-40A3-9DF8-F66B536C2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34CF831-56FC-4BB8-B402-CB2327DDE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D47FB94-5E2C-468C-A218-6EEB3E274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D2D755-87A1-4F85-89BC-9673F31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6D9C54-40C4-4C94-B22A-FD37241B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208EB90-45EC-46A6-B861-D9DE2ADB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85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C354D1-83B7-486C-802B-F2A82921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4843C95-F081-4603-B534-1119D7BA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C4CCD2-A839-4955-986F-8EF282F7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DC4F69-D53F-41D1-BD0C-E5517885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13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741166-0712-4A20-B07F-7A5BC53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49C6716-F889-4C55-A67E-37956E5E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A200B1-A1AC-4FB6-AB46-EB13EDE0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8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B00A33-3AA3-4AD8-8710-C18A0A05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919791-51A3-4844-9349-001E4707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E9AB6E-C19B-493B-BDE1-C7AB23C2C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887F47-FF23-47AC-984B-F832F6FE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E4DC8-5366-438C-A0CB-D26210CD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3C538D-6EEE-4BA8-BC6B-98EA5A4C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1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3F1804-1CFA-4120-860A-5BA10296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7B84B5-4E75-4CDE-B425-2A73D2A74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7EA38B9-99DE-4F34-AA66-9C525DEF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F6739D-69A9-4E66-B975-6766A239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8E4BA7-8CF2-453C-AD22-1856A26C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64053E-7D15-4D1B-9174-50B1A03A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51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19826B6-D732-42B9-893A-444B8AE0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7972F4-6B9A-4D29-9232-B88FEBC8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B915F4-22F8-4CA4-AC75-EF86B4D6C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1494-35E5-40B4-8521-9F8D9C8FDF48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81ED0F-48A2-460A-A040-CA6EA5165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D4BDB8-0DF5-4A91-9481-B6D325082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4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AD6A72-88E8-42F7-88B9-CAF744536BE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00968E-0A99-46C4-A9B2-6A63AC66F4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7B73E-D784-4780-AA33-DCDFE7DA16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FF1850-8D1E-4E84-BD9E-F2E9069585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F6F49FE-4ADA-40AF-A890-BE87F2F66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ko-KR" altLang="en-US" sz="6600" dirty="0"/>
              <a:t>텍스트를 입력하세요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395AA0-9886-46C8-86F7-0562F335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/>
              <a:t>텍스트를 입력하세요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15B2121-4945-4157-8BF7-B722A2571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" y="75847"/>
            <a:ext cx="6035040" cy="402336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8F6AF78-7A54-477A-8346-9850FA6D3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1" y="75847"/>
            <a:ext cx="6035041" cy="400450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39CB36C-ED47-4003-877B-0B7F5AD4B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45" y="56988"/>
            <a:ext cx="6035040" cy="402336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0B90A0D-B442-4CA2-A67E-517A06B6F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95" y="62563"/>
            <a:ext cx="6102643" cy="40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3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F996743-C596-4EF7-8A73-0C307C96DFBA}"/>
              </a:ext>
            </a:extLst>
          </p:cNvPr>
          <p:cNvSpPr/>
          <p:nvPr/>
        </p:nvSpPr>
        <p:spPr>
          <a:xfrm>
            <a:off x="409241" y="359229"/>
            <a:ext cx="187779" cy="89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9D5D6-24E7-4DC9-BAF6-409D29C0895F}"/>
              </a:ext>
            </a:extLst>
          </p:cNvPr>
          <p:cNvSpPr txBox="1"/>
          <p:nvPr/>
        </p:nvSpPr>
        <p:spPr>
          <a:xfrm>
            <a:off x="802154" y="697018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활동 내역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C3BC4-1923-4D2C-A7EB-CE95F40507F6}"/>
              </a:ext>
            </a:extLst>
          </p:cNvPr>
          <p:cNvSpPr txBox="1"/>
          <p:nvPr/>
        </p:nvSpPr>
        <p:spPr>
          <a:xfrm>
            <a:off x="802154" y="420019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2018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분기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98337-2F39-4D0F-90CF-7C47C3C219BC}"/>
              </a:ext>
            </a:extLst>
          </p:cNvPr>
          <p:cNvSpPr txBox="1"/>
          <p:nvPr/>
        </p:nvSpPr>
        <p:spPr>
          <a:xfrm>
            <a:off x="1314450" y="2114550"/>
            <a:ext cx="2021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활동 보고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활동 사진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판매 물품 내역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984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7E804F9-2E5E-44C7-A6C3-226252C7C751}"/>
              </a:ext>
            </a:extLst>
          </p:cNvPr>
          <p:cNvSpPr/>
          <p:nvPr/>
        </p:nvSpPr>
        <p:spPr>
          <a:xfrm>
            <a:off x="409241" y="359229"/>
            <a:ext cx="187779" cy="89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46CAD-AF86-416F-BCDC-A1249ED6995A}"/>
              </a:ext>
            </a:extLst>
          </p:cNvPr>
          <p:cNvSpPr txBox="1"/>
          <p:nvPr/>
        </p:nvSpPr>
        <p:spPr>
          <a:xfrm>
            <a:off x="802154" y="697018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활동 사진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93BB71-7317-41E2-99FB-ECD30085E0DC}"/>
              </a:ext>
            </a:extLst>
          </p:cNvPr>
          <p:cNvSpPr txBox="1"/>
          <p:nvPr/>
        </p:nvSpPr>
        <p:spPr>
          <a:xfrm>
            <a:off x="802154" y="420019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2018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분기</a:t>
            </a:r>
          </a:p>
        </p:txBody>
      </p:sp>
      <p:pic>
        <p:nvPicPr>
          <p:cNvPr id="18" name="그림 17" descr="사람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D2E954BE-FEDA-4BED-9515-B385427E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28" y="4200033"/>
            <a:ext cx="3091784" cy="2061189"/>
          </a:xfrm>
          <a:prstGeom prst="rect">
            <a:avLst/>
          </a:prstGeom>
        </p:spPr>
      </p:pic>
      <p:pic>
        <p:nvPicPr>
          <p:cNvPr id="27" name="그림 26" descr="남자, 사람, 실내, 착용이(가) 표시된 사진&#10;&#10;매우 높은 신뢰도로 생성된 설명">
            <a:extLst>
              <a:ext uri="{FF2B5EF4-FFF2-40B4-BE49-F238E27FC236}">
                <a16:creationId xmlns:a16="http://schemas.microsoft.com/office/drawing/2014/main" id="{5487252B-FC34-4D27-AF2B-CC950AE6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98" y="1645709"/>
            <a:ext cx="2926080" cy="1944624"/>
          </a:xfrm>
          <a:prstGeom prst="rect">
            <a:avLst/>
          </a:prstGeom>
        </p:spPr>
      </p:pic>
      <p:pic>
        <p:nvPicPr>
          <p:cNvPr id="29" name="그림 28" descr="노트북, 테이블, 컴퓨터, 앉아있는이(가) 표시된 사진&#10;&#10;매우 높은 신뢰도로 생성된 설명">
            <a:extLst>
              <a:ext uri="{FF2B5EF4-FFF2-40B4-BE49-F238E27FC236}">
                <a16:creationId xmlns:a16="http://schemas.microsoft.com/office/drawing/2014/main" id="{DEC4CA0F-7753-4F9B-9FED-872F42427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78" y="1645709"/>
            <a:ext cx="3301086" cy="2190408"/>
          </a:xfrm>
          <a:prstGeom prst="rect">
            <a:avLst/>
          </a:prstGeom>
        </p:spPr>
      </p:pic>
      <p:pic>
        <p:nvPicPr>
          <p:cNvPr id="31" name="그림 30" descr="실내, 노트북, 테이블, 컴퓨터이(가) 표시된 사진&#10;&#10;매우 높은 신뢰도로 생성된 설명">
            <a:extLst>
              <a:ext uri="{FF2B5EF4-FFF2-40B4-BE49-F238E27FC236}">
                <a16:creationId xmlns:a16="http://schemas.microsoft.com/office/drawing/2014/main" id="{3F2D5C4F-864D-4DD2-BD16-31A2CACB4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82" y="1639613"/>
            <a:ext cx="2926080" cy="195072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B07405C3-6991-4DD8-AA8B-E68768B97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32" y="4397481"/>
            <a:ext cx="2926080" cy="1859280"/>
          </a:xfrm>
          <a:prstGeom prst="rect">
            <a:avLst/>
          </a:prstGeom>
        </p:spPr>
      </p:pic>
      <p:pic>
        <p:nvPicPr>
          <p:cNvPr id="35" name="그림 34" descr="원격, 실내, 제어, 소파이(가) 표시된 사진&#10;&#10;매우 높은 신뢰도로 생성된 설명">
            <a:extLst>
              <a:ext uri="{FF2B5EF4-FFF2-40B4-BE49-F238E27FC236}">
                <a16:creationId xmlns:a16="http://schemas.microsoft.com/office/drawing/2014/main" id="{602074D2-95E2-4BE5-A89B-1438FC34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81" y="4397481"/>
            <a:ext cx="292608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9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AC642E-AED3-4650-A823-8064F9BD5CE0}"/>
              </a:ext>
            </a:extLst>
          </p:cNvPr>
          <p:cNvSpPr/>
          <p:nvPr/>
        </p:nvSpPr>
        <p:spPr>
          <a:xfrm>
            <a:off x="409241" y="359229"/>
            <a:ext cx="187779" cy="89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CEBEC-330B-49B4-8191-8B17A2A72380}"/>
              </a:ext>
            </a:extLst>
          </p:cNvPr>
          <p:cNvSpPr txBox="1"/>
          <p:nvPr/>
        </p:nvSpPr>
        <p:spPr>
          <a:xfrm>
            <a:off x="802154" y="697018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판매 물품 내역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C6F3E-6F35-4A8A-A6C1-79CB83769A5E}"/>
              </a:ext>
            </a:extLst>
          </p:cNvPr>
          <p:cNvSpPr txBox="1"/>
          <p:nvPr/>
        </p:nvSpPr>
        <p:spPr>
          <a:xfrm>
            <a:off x="802154" y="420019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2018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분기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07C785D-08FE-463A-98EF-8F76B8121343}"/>
              </a:ext>
            </a:extLst>
          </p:cNvPr>
          <p:cNvCxnSpPr/>
          <p:nvPr/>
        </p:nvCxnSpPr>
        <p:spPr>
          <a:xfrm>
            <a:off x="3584121" y="2588079"/>
            <a:ext cx="0" cy="163285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087A933-BE16-478E-906C-3D5F3A958A2D}"/>
              </a:ext>
            </a:extLst>
          </p:cNvPr>
          <p:cNvCxnSpPr/>
          <p:nvPr/>
        </p:nvCxnSpPr>
        <p:spPr>
          <a:xfrm>
            <a:off x="6089196" y="2588079"/>
            <a:ext cx="0" cy="163285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603903E-0806-4D75-B137-5F0875671717}"/>
              </a:ext>
            </a:extLst>
          </p:cNvPr>
          <p:cNvCxnSpPr/>
          <p:nvPr/>
        </p:nvCxnSpPr>
        <p:spPr>
          <a:xfrm>
            <a:off x="8699046" y="2588079"/>
            <a:ext cx="0" cy="163285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5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30</Words>
  <Application>Microsoft Office PowerPoint</Application>
  <PresentationFormat>와이드스크린</PresentationFormat>
  <Paragraphs>11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텍스트를 입력하세요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LEEJIHOON</dc:creator>
  <cp:lastModifiedBy>kyumsoni</cp:lastModifiedBy>
  <cp:revision>11</cp:revision>
  <dcterms:created xsi:type="dcterms:W3CDTF">2018-02-13T07:13:08Z</dcterms:created>
  <dcterms:modified xsi:type="dcterms:W3CDTF">2018-04-02T01:25:01Z</dcterms:modified>
</cp:coreProperties>
</file>