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216" y="3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0A3A0D-24FA-4851-8B86-1868EB0475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4AE5429-8D43-4EEA-8422-6C2D1C535F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1FDF64-E2E1-4245-A47D-4383D2586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B4C145D-53AD-469E-8FE6-31750F08F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03EB2DA-BAB9-46CA-9E43-094EEBA0A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197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788C15-9C35-40F4-AC13-FFDA0E409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4C9E518-B576-4E37-AF97-22506A6059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5237B48-8D6F-4F4C-8955-47E2DDAAF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83D189A-7CE8-4527-8238-D99F447CB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DD339D6-85A4-4E72-8586-9F169B9D0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483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79EC85A-DFDE-40B0-9597-837381E327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11AE9F1-7074-4E80-87DC-58784B252C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5A5D40F-D456-46DB-8030-D72578D55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E3DAFAB-B768-40F2-A586-DBBBCAEFD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EEDBF22-D9DD-4C17-A50D-E5E14BB63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394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5783B5A-40B3-4070-870F-E584C3281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72DAEB7-4496-429E-8871-9F5D37FFF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F38C78E-9798-433A-BA3E-582A8EF9F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4039D0F-A02D-4D1C-B41D-0371F5EC6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B9BD139-B24E-41FA-994D-07810292C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65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444302-7277-4F2B-B7AC-63FF974AA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56417E3-0115-4750-B249-7601BA7D68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22B9451-91C4-41DF-ACDD-4E7D9949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D5256A-CF3E-4D68-ABEA-0BA04A78A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15CB1DC-3869-41B0-9E63-0A3E0FAFB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8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A36B30-0A83-428B-A32A-FD498E882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C20A7EE-87B0-4EA6-B834-FD9C0638A8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E05CB29-225D-45EA-B824-061FB557DE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1A2EE0B-668E-4B0F-8F75-5F529B18C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7DC76BF-71CE-42CF-B87E-A26A030AA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6D17E30-9D22-4AFD-A577-9891CE42A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5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26FE128-8ADB-4672-9A2B-85EE4C473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BCCC4C8-541C-4A3C-BB2F-7D1B1942D1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FC09D21-5A14-4696-9FF3-1AC09C89B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039B9AB-0C73-458E-87DC-78FBA3858D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201A335-5BD9-4EEB-A6AA-915AF64A5C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AB9326A-3C0D-4CF0-AA4E-612CCCDE4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BE4303D-786D-4878-9AAD-CC55EBB4E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19453BB-866D-4E9B-AE67-943214216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45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CED990-87F9-4984-9B93-618260930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C511250-BF53-4665-82FE-082E58E7A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79146E0-2B29-4B94-8E77-A140607FA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1CC909F-C14A-48D7-AA16-D4875E2C5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998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7EB292A-E31C-4E1F-951C-CFAE354B9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9585662-4C1A-41BE-A3C8-6A80D59BC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38759E6-3ED1-49E8-81CD-A88AAB429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87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1A0CAD-AB83-469A-AE83-2E43DB1C8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9D7F074-C951-4923-B898-0C9AF0BA0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29DD614-E744-416E-A44E-D822D035D2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6DE4E72-4125-4470-A1D3-18AD715ED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409465E-8347-4057-BD7D-B5095A7D5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6B19D21-B9C2-4245-82A2-556F5C638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964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A0E170-E315-47F8-9D74-ECEF5ABDC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F4C65EB-EAC5-4708-9FA1-63F5205756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AE3F7FA-9E79-4D23-898A-054CD14DD2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969720F-DA8E-4D46-9B42-6B10069F1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BE24838-AEBF-48FC-8C33-1A8043098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CA56B87-56AF-487E-BEF9-F48FB2B2F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263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50C14B3F-55CF-4725-9B00-5A39FE69E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15154DA-FBB7-4531-8E1D-4F78176DF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70CA3AB-5B4D-4F13-B363-BC7650CBF7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771EDB8-A8B2-44FB-9AF7-6D6365BD25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4AAB037-C9C2-4F47-A9C3-900C2D3B8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399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0A432A69-65C8-493E-BFB7-68C11CBE2D39}"/>
              </a:ext>
            </a:extLst>
          </p:cNvPr>
          <p:cNvSpPr/>
          <p:nvPr/>
        </p:nvSpPr>
        <p:spPr>
          <a:xfrm>
            <a:off x="2952925" y="2313136"/>
            <a:ext cx="1870746" cy="187074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738C1CDE-637F-4179-A78A-79FA8B575280}"/>
              </a:ext>
            </a:extLst>
          </p:cNvPr>
          <p:cNvSpPr/>
          <p:nvPr/>
        </p:nvSpPr>
        <p:spPr>
          <a:xfrm>
            <a:off x="1551963" y="1770077"/>
            <a:ext cx="1870745" cy="1870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4E2F3BF-EE22-4C27-8740-40FEE7A01288}"/>
              </a:ext>
            </a:extLst>
          </p:cNvPr>
          <p:cNvSpPr/>
          <p:nvPr/>
        </p:nvSpPr>
        <p:spPr>
          <a:xfrm>
            <a:off x="2571225" y="2231471"/>
            <a:ext cx="3032621" cy="30326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3A06353-D0A6-4B23-A468-C4BC1A300508}"/>
              </a:ext>
            </a:extLst>
          </p:cNvPr>
          <p:cNvSpPr/>
          <p:nvPr/>
        </p:nvSpPr>
        <p:spPr>
          <a:xfrm>
            <a:off x="3036815" y="1228986"/>
            <a:ext cx="1870746" cy="1870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18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6950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와이드스크린</PresentationFormat>
  <Paragraphs>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민 병조</dc:creator>
  <cp:lastModifiedBy>민 병조</cp:lastModifiedBy>
  <cp:revision>2</cp:revision>
  <dcterms:created xsi:type="dcterms:W3CDTF">2020-09-23T14:26:58Z</dcterms:created>
  <dcterms:modified xsi:type="dcterms:W3CDTF">2020-09-23T14:27:13Z</dcterms:modified>
</cp:coreProperties>
</file>