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454" autoAdjust="0"/>
    <p:restoredTop sz="94660"/>
  </p:normalViewPr>
  <p:slideViewPr>
    <p:cSldViewPr snapToGrid="0">
      <p:cViewPr varScale="1">
        <p:scale>
          <a:sx n="62" d="100"/>
          <a:sy n="62" d="100"/>
        </p:scale>
        <p:origin x="66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JIHOON" userId="e344d0b5-5726-4af6-8331-9d7ed3b34295" providerId="ADAL" clId="{82E613B8-7A0B-4A77-BE20-916CC0A8B1B8}"/>
    <pc:docChg chg="custSel delSld modSld">
      <pc:chgData name="LEEJIHOON" userId="e344d0b5-5726-4af6-8331-9d7ed3b34295" providerId="ADAL" clId="{82E613B8-7A0B-4A77-BE20-916CC0A8B1B8}" dt="2018-02-19T02:33:06.013" v="2" actId="478"/>
      <pc:docMkLst>
        <pc:docMk/>
      </pc:docMkLst>
      <pc:sldChg chg="del">
        <pc:chgData name="LEEJIHOON" userId="e344d0b5-5726-4af6-8331-9d7ed3b34295" providerId="ADAL" clId="{82E613B8-7A0B-4A77-BE20-916CC0A8B1B8}" dt="2018-02-19T02:33:03.228" v="1" actId="2696"/>
        <pc:sldMkLst>
          <pc:docMk/>
          <pc:sldMk cId="3711677772" sldId="256"/>
        </pc:sldMkLst>
      </pc:sldChg>
      <pc:sldChg chg="addSp delSp">
        <pc:chgData name="LEEJIHOON" userId="e344d0b5-5726-4af6-8331-9d7ed3b34295" providerId="ADAL" clId="{82E613B8-7A0B-4A77-BE20-916CC0A8B1B8}" dt="2018-02-19T02:33:06.013" v="2" actId="478"/>
        <pc:sldMkLst>
          <pc:docMk/>
          <pc:sldMk cId="787546646" sldId="258"/>
        </pc:sldMkLst>
        <pc:spChg chg="del">
          <ac:chgData name="LEEJIHOON" userId="e344d0b5-5726-4af6-8331-9d7ed3b34295" providerId="ADAL" clId="{82E613B8-7A0B-4A77-BE20-916CC0A8B1B8}" dt="2018-02-19T02:33:06.013" v="2" actId="478"/>
          <ac:spMkLst>
            <pc:docMk/>
            <pc:sldMk cId="787546646" sldId="258"/>
            <ac:spMk id="8" creationId="{A161420B-814B-4708-A0C3-A71CAA289081}"/>
          </ac:spMkLst>
        </pc:spChg>
        <pc:spChg chg="add">
          <ac:chgData name="LEEJIHOON" userId="e344d0b5-5726-4af6-8331-9d7ed3b34295" providerId="ADAL" clId="{82E613B8-7A0B-4A77-BE20-916CC0A8B1B8}" dt="2018-02-19T02:33:01.881" v="0" actId="478"/>
          <ac:spMkLst>
            <pc:docMk/>
            <pc:sldMk cId="787546646" sldId="258"/>
            <ac:spMk id="9" creationId="{CA0D91F1-096C-4ED8-A752-E4CCED65A480}"/>
          </ac:spMkLst>
        </pc:spChg>
        <pc:spChg chg="add">
          <ac:chgData name="LEEJIHOON" userId="e344d0b5-5726-4af6-8331-9d7ed3b34295" providerId="ADAL" clId="{82E613B8-7A0B-4A77-BE20-916CC0A8B1B8}" dt="2018-02-19T02:33:01.881" v="0" actId="478"/>
          <ac:spMkLst>
            <pc:docMk/>
            <pc:sldMk cId="787546646" sldId="258"/>
            <ac:spMk id="12" creationId="{37E27521-4B54-49ED-83A2-15E697EA551D}"/>
          </ac:spMkLst>
        </pc:spChg>
        <pc:spChg chg="add">
          <ac:chgData name="LEEJIHOON" userId="e344d0b5-5726-4af6-8331-9d7ed3b34295" providerId="ADAL" clId="{82E613B8-7A0B-4A77-BE20-916CC0A8B1B8}" dt="2018-02-19T02:33:01.881" v="0" actId="478"/>
          <ac:spMkLst>
            <pc:docMk/>
            <pc:sldMk cId="787546646" sldId="258"/>
            <ac:spMk id="13" creationId="{0AE01546-7D10-45A3-A839-922843381CBB}"/>
          </ac:spMkLst>
        </pc:spChg>
        <pc:spChg chg="add">
          <ac:chgData name="LEEJIHOON" userId="e344d0b5-5726-4af6-8331-9d7ed3b34295" providerId="ADAL" clId="{82E613B8-7A0B-4A77-BE20-916CC0A8B1B8}" dt="2018-02-19T02:33:01.881" v="0" actId="478"/>
          <ac:spMkLst>
            <pc:docMk/>
            <pc:sldMk cId="787546646" sldId="258"/>
            <ac:spMk id="14" creationId="{769ABDC0-6AD5-4B0C-95EA-D4F2F3CB2D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855DE-38A0-4504-9C23-6006F27F6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A906FCE-189A-4BB4-ADC8-966ED2E00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AD71B1-BC59-4CCF-9DC6-2B4B8A892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7AEFC8-9A16-4354-B61D-686F61E20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6674AC-245A-4CF4-A708-71FC4B8B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749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91C86A-0CEF-4A71-A618-7EF847061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0B56A6-2D3A-4265-AB8D-8F833EBCD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7C9434-4D38-4F18-88E9-7A5872B10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B38BB3-4F90-49BC-80E5-AABCD947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80D56D-ED23-4691-9108-CB84E5382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422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20A91BD-5C26-4D51-AE59-673C7CCBAF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95D86E8-C0F2-47E1-9344-2DF7C88F9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17E942-ABCD-4A6C-8113-8732F484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5E992E-8FA3-45DA-A006-281113F68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9BF882-824B-4C6F-9421-3D059C74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028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45D49B-ECD6-4BF2-BA43-47557ECD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9924BD-CEB8-4E7F-9EFA-920F73E53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65F3C2-579C-4FCC-B6A1-72B9769C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E3C15A-69CA-417B-A6E2-A4516C97C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28EAB1-77AF-481E-B15F-40D92C7A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55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0F8EFC-8E9F-48C0-9CE7-DB439916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013651-62AC-4E03-BDC3-DDCD47D1E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B36B54-03AA-43CC-B00D-F25D39621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658113-1112-4219-B40E-F417643EB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1CF1A0-D770-49F2-9447-BF2B3AEB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472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3FF72F-DC47-4F14-9654-BF139E07F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220CA27-6D9D-404E-89D8-826341128E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ED7B5A7-9054-4812-8C2E-E3DD69A5C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D026F3D-803C-4ED4-B73F-C164276C4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F5F7E85-7B6F-4DE2-9086-3425CBF9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72F918-E0C9-47E6-B087-4F94900C9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351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731685-228D-46A1-AAD0-860DE929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1FB2F40-7803-4ACE-B954-4E36B65C1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5A9C64E-0086-459B-AED8-91C1AD568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CE425AF-3398-441A-A2B4-C72701DB5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ADF5642-C704-4F53-A75E-B3B5C1986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94401CB-7735-4055-AE09-0A5E609F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3C3BDE5-0D21-4B56-9C6C-97EF9284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09CCE51-74F3-4597-8C89-EA81D37F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51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51F8DD-D7A6-4957-945A-970D3B195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E803D31-FF39-4995-8712-13DD602A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631C66-11AB-482F-8EBB-FA50FC87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45CE9DF-ED53-4C5D-9D9F-E7096B909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812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2B3B7A2-5D6F-4FA8-BF47-824C53DDC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6AE123A-B059-4943-B6A9-5DDA0B99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14741A7-AC6A-4DD2-8995-EC9D93C52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2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3C22F2-4259-4BA3-98DA-96436018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36D128-21DD-41FE-9C1E-8DF264AF7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320C7C-9CC9-44FC-B666-3643F04CE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9E84FAC-F90C-406F-957B-F7797754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5F5CCC-A528-427F-AB3E-812BD136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3DD396-1834-4D88-95ED-2FB98670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811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A22A64-E0A3-4AA0-8A12-98CD737A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8271AAF-4C51-4E28-BC1A-0AECE51CF0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93DB131-512F-4B2D-AE3F-7A30A48F7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E5F48A8-A308-4DC7-A2F9-4A3D39FF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893D843-D143-4E53-9720-EA1B2B43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11E37F1-C51D-4D42-AEE1-90109259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49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FA6F4B5-92DD-498E-B3BB-BC0478D4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B82FD4F-6158-4937-B953-13C4A00FA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6813C18-06B0-4FEF-A6A2-A3FBE4187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BC73F-CC75-4D25-ADAC-EB7BF02568A0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5B2750-E383-47D5-B024-577876BF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F4A275-43E2-45F9-9BD9-31FE9459E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04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0A46AB-BB39-40EA-860F-985CAA4FFFCC}"/>
              </a:ext>
            </a:extLst>
          </p:cNvPr>
          <p:cNvSpPr txBox="1"/>
          <p:nvPr/>
        </p:nvSpPr>
        <p:spPr>
          <a:xfrm>
            <a:off x="1174661" y="971562"/>
            <a:ext cx="6298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0000 </a:t>
            </a:r>
            <a:r>
              <a:rPr lang="ko-KR" altLang="en-US" sz="36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디자인의 기본계획과 방향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48A4F51-66AE-48B1-A771-4EA165F26932}"/>
              </a:ext>
            </a:extLst>
          </p:cNvPr>
          <p:cNvSpPr/>
          <p:nvPr/>
        </p:nvSpPr>
        <p:spPr>
          <a:xfrm>
            <a:off x="870857" y="468143"/>
            <a:ext cx="195943" cy="1078418"/>
          </a:xfrm>
          <a:prstGeom prst="rect">
            <a:avLst/>
          </a:prstGeom>
          <a:solidFill>
            <a:srgbClr val="005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2294AF-F2D5-4497-9504-4104984A6385}"/>
              </a:ext>
            </a:extLst>
          </p:cNvPr>
          <p:cNvSpPr txBox="1"/>
          <p:nvPr/>
        </p:nvSpPr>
        <p:spPr>
          <a:xfrm>
            <a:off x="1251253" y="614626"/>
            <a:ext cx="339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0000 </a:t>
            </a:r>
            <a:r>
              <a:rPr lang="ko-KR" altLang="en-US" sz="20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가이드 라인 수립을 위한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08E132F-4FFC-46B8-AAEE-0C8B0977D13D}"/>
              </a:ext>
            </a:extLst>
          </p:cNvPr>
          <p:cNvSpPr/>
          <p:nvPr/>
        </p:nvSpPr>
        <p:spPr>
          <a:xfrm>
            <a:off x="1251253" y="2389910"/>
            <a:ext cx="2011492" cy="2473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래픽 9" descr="봉투 열기">
            <a:extLst>
              <a:ext uri="{FF2B5EF4-FFF2-40B4-BE49-F238E27FC236}">
                <a16:creationId xmlns:a16="http://schemas.microsoft.com/office/drawing/2014/main" id="{BD8D47D5-F28F-43D8-88D5-F4D1D556F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8277" y="2723241"/>
            <a:ext cx="1037444" cy="10374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EF5D055-F965-4C5D-B1AA-315221341A95}"/>
              </a:ext>
            </a:extLst>
          </p:cNvPr>
          <p:cNvSpPr txBox="1"/>
          <p:nvPr/>
        </p:nvSpPr>
        <p:spPr>
          <a:xfrm>
            <a:off x="1738277" y="3875807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1</a:t>
            </a:r>
            <a:r>
              <a:rPr lang="ko-KR" altLang="en-US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단계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CA0D91F1-096C-4ED8-A752-E4CCED65A480}"/>
              </a:ext>
            </a:extLst>
          </p:cNvPr>
          <p:cNvSpPr/>
          <p:nvPr/>
        </p:nvSpPr>
        <p:spPr>
          <a:xfrm>
            <a:off x="2064711" y="5634963"/>
            <a:ext cx="400625" cy="400625"/>
          </a:xfrm>
          <a:prstGeom prst="rect">
            <a:avLst/>
          </a:prstGeom>
          <a:solidFill>
            <a:srgbClr val="868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7E27521-4B54-49ED-83A2-15E697EA551D}"/>
              </a:ext>
            </a:extLst>
          </p:cNvPr>
          <p:cNvSpPr/>
          <p:nvPr/>
        </p:nvSpPr>
        <p:spPr>
          <a:xfrm>
            <a:off x="4559789" y="5634962"/>
            <a:ext cx="400625" cy="400625"/>
          </a:xfrm>
          <a:prstGeom prst="rect">
            <a:avLst/>
          </a:prstGeom>
          <a:solidFill>
            <a:srgbClr val="FF6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AE01546-7D10-45A3-A839-922843381CBB}"/>
              </a:ext>
            </a:extLst>
          </p:cNvPr>
          <p:cNvSpPr/>
          <p:nvPr/>
        </p:nvSpPr>
        <p:spPr>
          <a:xfrm>
            <a:off x="7054867" y="5634962"/>
            <a:ext cx="400625" cy="400625"/>
          </a:xfrm>
          <a:prstGeom prst="rect">
            <a:avLst/>
          </a:prstGeom>
          <a:solidFill>
            <a:srgbClr val="FFB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769ABDC0-6AD5-4B0C-95EA-D4F2F3CB2D91}"/>
              </a:ext>
            </a:extLst>
          </p:cNvPr>
          <p:cNvSpPr/>
          <p:nvPr/>
        </p:nvSpPr>
        <p:spPr>
          <a:xfrm>
            <a:off x="9549946" y="5634962"/>
            <a:ext cx="400625" cy="400625"/>
          </a:xfrm>
          <a:prstGeom prst="rect">
            <a:avLst/>
          </a:prstGeom>
          <a:solidFill>
            <a:srgbClr val="33C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81EED52E-DFE0-4B11-B0DA-6F02C7C0D92C}"/>
              </a:ext>
            </a:extLst>
          </p:cNvPr>
          <p:cNvSpPr/>
          <p:nvPr/>
        </p:nvSpPr>
        <p:spPr>
          <a:xfrm rot="5400000">
            <a:off x="3156458" y="3429526"/>
            <a:ext cx="646331" cy="4759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54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A196083F-B8FF-487D-B9F5-D110B02E5323}"/>
              </a:ext>
            </a:extLst>
          </p:cNvPr>
          <p:cNvSpPr txBox="1"/>
          <p:nvPr/>
        </p:nvSpPr>
        <p:spPr>
          <a:xfrm>
            <a:off x="1174661" y="904952"/>
            <a:ext cx="389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사업 추진 기간 설정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FC208BE7-9FA7-4E2B-AA85-D56519F53118}"/>
              </a:ext>
            </a:extLst>
          </p:cNvPr>
          <p:cNvSpPr/>
          <p:nvPr/>
        </p:nvSpPr>
        <p:spPr>
          <a:xfrm>
            <a:off x="870857" y="401533"/>
            <a:ext cx="195943" cy="1078418"/>
          </a:xfrm>
          <a:prstGeom prst="rect">
            <a:avLst/>
          </a:prstGeom>
          <a:solidFill>
            <a:srgbClr val="005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48D070F-013A-4906-9FDB-D241CF0405D9}"/>
              </a:ext>
            </a:extLst>
          </p:cNvPr>
          <p:cNvSpPr txBox="1"/>
          <p:nvPr/>
        </p:nvSpPr>
        <p:spPr>
          <a:xfrm>
            <a:off x="1251253" y="548016"/>
            <a:ext cx="1717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ln>
                  <a:solidFill>
                    <a:srgbClr val="0C988B">
                      <a:alpha val="0"/>
                    </a:srgb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사업 추진 기간</a:t>
            </a:r>
            <a:endParaRPr lang="ko-KR" altLang="en-US" sz="200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2B961492-9C14-4768-8A2E-FCB9BEC4E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14744"/>
              </p:ext>
            </p:extLst>
          </p:nvPr>
        </p:nvGraphicFramePr>
        <p:xfrm>
          <a:off x="709448" y="1836888"/>
          <a:ext cx="10689021" cy="4529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003">
                  <a:extLst>
                    <a:ext uri="{9D8B030D-6E8A-4147-A177-3AD203B41FA5}">
                      <a16:colId xmlns:a16="http://schemas.microsoft.com/office/drawing/2014/main" val="1450059834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3746349720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2957367730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1292017769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2243245288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3517445440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2102346809"/>
                    </a:ext>
                  </a:extLst>
                </a:gridCol>
              </a:tblGrid>
              <a:tr h="38618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SUN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MON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TUE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WED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THU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FRI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SAT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756986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3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4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5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105794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6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7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8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9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10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11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12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32575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13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14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15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16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17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18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19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247879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20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21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22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23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24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25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26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705682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27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28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29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30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31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712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591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</Words>
  <Application>Microsoft Office PowerPoint</Application>
  <PresentationFormat>와이드스크린</PresentationFormat>
  <Paragraphs>43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나눔스퀘어</vt:lpstr>
      <vt:lpstr>나눔스퀘어 ExtraBold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LEEJIHOON</dc:creator>
  <cp:lastModifiedBy>kyumsoni</cp:lastModifiedBy>
  <cp:revision>3</cp:revision>
  <dcterms:created xsi:type="dcterms:W3CDTF">2018-02-19T02:12:02Z</dcterms:created>
  <dcterms:modified xsi:type="dcterms:W3CDTF">2018-04-02T02:11:50Z</dcterms:modified>
</cp:coreProperties>
</file>