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77" d="100"/>
          <a:sy n="77" d="100"/>
        </p:scale>
        <p:origin x="114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EJIHOON" userId="e344d0b5-5726-4af6-8331-9d7ed3b34295" providerId="ADAL" clId="{B8A7D67F-83E5-439C-AE50-9D62ED8E7336}"/>
    <pc:docChg chg="custSel modSld sldOrd">
      <pc:chgData name="LEEJIHOON" userId="e344d0b5-5726-4af6-8331-9d7ed3b34295" providerId="ADAL" clId="{B8A7D67F-83E5-439C-AE50-9D62ED8E7336}" dt="2018-02-19T02:55:29.575" v="10" actId="1076"/>
      <pc:docMkLst>
        <pc:docMk/>
      </pc:docMkLst>
      <pc:sldChg chg="addSp delSp ord">
        <pc:chgData name="LEEJIHOON" userId="e344d0b5-5726-4af6-8331-9d7ed3b34295" providerId="ADAL" clId="{B8A7D67F-83E5-439C-AE50-9D62ED8E7336}" dt="2018-02-19T02:55:12.608" v="2" actId="478"/>
        <pc:sldMkLst>
          <pc:docMk/>
          <pc:sldMk cId="3296039781" sldId="256"/>
        </pc:sldMkLst>
        <pc:spChg chg="add">
          <ac:chgData name="LEEJIHOON" userId="e344d0b5-5726-4af6-8331-9d7ed3b34295" providerId="ADAL" clId="{B8A7D67F-83E5-439C-AE50-9D62ED8E7336}" dt="2018-02-19T02:55:11.247" v="1" actId="478"/>
          <ac:spMkLst>
            <pc:docMk/>
            <pc:sldMk cId="3296039781" sldId="256"/>
            <ac:spMk id="4" creationId="{910597C4-9AB7-440E-8995-F72C9BD6A886}"/>
          </ac:spMkLst>
        </pc:spChg>
        <pc:spChg chg="del">
          <ac:chgData name="LEEJIHOON" userId="e344d0b5-5726-4af6-8331-9d7ed3b34295" providerId="ADAL" clId="{B8A7D67F-83E5-439C-AE50-9D62ED8E7336}" dt="2018-02-19T02:55:12.608" v="2" actId="478"/>
          <ac:spMkLst>
            <pc:docMk/>
            <pc:sldMk cId="3296039781" sldId="256"/>
            <ac:spMk id="8" creationId="{2FD7ECE7-384D-47BB-9C8C-A2CAD4A6909D}"/>
          </ac:spMkLst>
        </pc:spChg>
      </pc:sldChg>
      <pc:sldChg chg="addSp delSp modSp">
        <pc:chgData name="LEEJIHOON" userId="e344d0b5-5726-4af6-8331-9d7ed3b34295" providerId="ADAL" clId="{B8A7D67F-83E5-439C-AE50-9D62ED8E7336}" dt="2018-02-19T02:55:29.575" v="10" actId="1076"/>
        <pc:sldMkLst>
          <pc:docMk/>
          <pc:sldMk cId="2163674329" sldId="258"/>
        </pc:sldMkLst>
        <pc:spChg chg="add">
          <ac:chgData name="LEEJIHOON" userId="e344d0b5-5726-4af6-8331-9d7ed3b34295" providerId="ADAL" clId="{B8A7D67F-83E5-439C-AE50-9D62ED8E7336}" dt="2018-02-19T02:55:20.162" v="4" actId="1076"/>
          <ac:spMkLst>
            <pc:docMk/>
            <pc:sldMk cId="2163674329" sldId="258"/>
            <ac:spMk id="5" creationId="{7C94893A-5BCF-4C01-8888-C1E4FE531906}"/>
          </ac:spMkLst>
        </pc:spChg>
        <pc:spChg chg="del">
          <ac:chgData name="LEEJIHOON" userId="e344d0b5-5726-4af6-8331-9d7ed3b34295" providerId="ADAL" clId="{B8A7D67F-83E5-439C-AE50-9D62ED8E7336}" dt="2018-02-19T02:55:19.861" v="3" actId="478"/>
          <ac:spMkLst>
            <pc:docMk/>
            <pc:sldMk cId="2163674329" sldId="258"/>
            <ac:spMk id="8" creationId="{2FD7ECE7-384D-47BB-9C8C-A2CAD4A6909D}"/>
          </ac:spMkLst>
        </pc:spChg>
        <pc:picChg chg="add mod">
          <ac:chgData name="LEEJIHOON" userId="e344d0b5-5726-4af6-8331-9d7ed3b34295" providerId="ADAL" clId="{B8A7D67F-83E5-439C-AE50-9D62ED8E7336}" dt="2018-02-19T02:55:29.575" v="10" actId="1076"/>
          <ac:picMkLst>
            <pc:docMk/>
            <pc:sldMk cId="2163674329" sldId="258"/>
            <ac:picMk id="3" creationId="{1FC7E468-8BB2-42B3-89AA-6E229193ADD4}"/>
          </ac:picMkLst>
        </pc:picChg>
        <pc:picChg chg="mod">
          <ac:chgData name="LEEJIHOON" userId="e344d0b5-5726-4af6-8331-9d7ed3b34295" providerId="ADAL" clId="{B8A7D67F-83E5-439C-AE50-9D62ED8E7336}" dt="2018-02-19T02:55:28.842" v="9" actId="1076"/>
          <ac:picMkLst>
            <pc:docMk/>
            <pc:sldMk cId="2163674329" sldId="258"/>
            <ac:picMk id="4" creationId="{6F4943D4-BED4-4414-B57A-708184E6A94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CC9821-6BFF-470F-A69D-97EEA39D3C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2B6D2D8-D6D6-46D6-8C52-0A8AB7BDE1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8C13204-ABB1-445D-9562-986818263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75A-A002-4699-8B2A-A9728DCF00D6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5ADC16C-FB04-482D-BD3F-29BC31132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F925460-97D0-4A35-96CB-D57E73411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9850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76EA63-4CBA-4FF9-A232-98F0DE86E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AD8A169-2BF1-46AF-98C5-BF3678182F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EF48C67-ABE0-4AEE-A76C-DFF825BB2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75A-A002-4699-8B2A-A9728DCF00D6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EC8B832-6C08-4333-A630-9F47264DD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E713184-5E61-4845-A786-B7E84DFBE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497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3C56D96-8008-4991-9F29-0DA9F488FC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7931F8B-5A40-4EBF-838B-2607A381EC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EE236F-5611-4207-8C87-1FA352577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75A-A002-4699-8B2A-A9728DCF00D6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24B981B-FF7D-48E3-8051-8AF6A5C5D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6BA2DFE-4605-4C17-BB4A-A6B42847C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4469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A9CB14-4BEF-464E-838D-24241B7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DA03FB4-D6B9-42E0-BAC4-747CA1FC9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0736513-2F2B-40B0-81F5-F91A6BFF5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75A-A002-4699-8B2A-A9728DCF00D6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4EBB31C-E55F-4A13-9405-B370CC683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432B433-0BC8-415F-902E-43145FE9D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0034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69C83A-F8ED-47D5-ADAD-5DE82AC68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3E36BF0-6DA1-4D78-8506-281F6CB3E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F2100F-B7E9-4401-89D5-EB5DB6F64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75A-A002-4699-8B2A-A9728DCF00D6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8BAFCE1-1C70-4B7D-A0B7-C5C14C06B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9989356-F6A4-49A0-BC17-3BAB8CC3B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4927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DA97FA-3FB5-4630-97F5-8EFF60551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F386A8E-3F11-4090-8CF6-B1DB56E42F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D6FA39A-DBA8-4652-84A7-3D5B9C4268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F6E029A-492D-4CDB-AA94-706BB6588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75A-A002-4699-8B2A-A9728DCF00D6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42DA732-AC57-4F36-B9DD-57F8BEEBC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767EA82-08FA-4E94-B708-5AEFE8B2B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8115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1BF303-EC2B-416A-8E79-982434850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A4FB74D-2A72-4469-9830-09ABD1CE3C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90E352C-2B81-4705-997F-CDAA6DD83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A0AF9E1-C106-4EE4-B99D-50A117F4A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94D87C7-78C1-4573-8FB9-85E042ED4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3C9E3F7-4C7D-4465-BDD6-7B71BFB24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75A-A002-4699-8B2A-A9728DCF00D6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F3BE1F2-9BA8-463A-9D54-4EBE1167E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A71A4DA-B995-4685-91EC-59207F2EC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5774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721D1E-17B4-496B-A811-253F20167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568122D-603D-4465-9698-2A4612318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75A-A002-4699-8B2A-A9728DCF00D6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477B1EB-D243-4683-83CE-A1C1F3014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537E950-5F92-4BBC-A46D-209E3F044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6282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03B2356-C34D-440F-BDEA-667C67B3C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75A-A002-4699-8B2A-A9728DCF00D6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E1A1FF3-169A-465C-9AAF-E5739A8F9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884D319-AE4E-4FA1-98DE-91AC82EC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501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2DA2D8-7D97-43CB-9AC7-4F3751611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B34311F-B117-489C-903E-C0A247DE7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34B7C57-DDAF-4A92-9D6C-659E0D6D6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6B6966E-2B60-41F4-A41D-F0A540D98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75A-A002-4699-8B2A-A9728DCF00D6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FF7CCAD-51A9-4156-96A1-1A438547C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231C75E-4917-4759-A4EA-10360AF3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6921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F56602-DABE-432E-AEA2-562E83AFA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4FF928A-4DE4-4DF7-8144-C05D9E7F8A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35CADD1-1918-4A2F-B1ED-0512FEA972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66D5636-2016-4121-A745-1ABB97C4A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75A-A002-4699-8B2A-A9728DCF00D6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9DCB7B9-F460-4444-8DEF-C18D49EAB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25BF2CB-000A-48E4-AB23-3E778B1ED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7013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4A6A45D-F919-466E-92F1-B0EA77081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6AF1F2A-DE3B-40F0-92DB-0C708BB30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A09D017-EE69-4A06-B76E-F015540917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0475A-A002-4699-8B2A-A9728DCF00D6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A179142-D2C4-4A05-B116-204E7AF8C3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0524195-6D24-4545-96D5-0032BE8EC6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8972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20F07492-8FD0-4C85-8FCD-66EEF64722E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75"/>
          <a:stretch/>
        </p:blipFill>
        <p:spPr>
          <a:xfrm>
            <a:off x="3857105" y="887279"/>
            <a:ext cx="7074131" cy="397919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10597C4-9AB7-440E-8995-F72C9BD6A886}"/>
              </a:ext>
            </a:extLst>
          </p:cNvPr>
          <p:cNvSpPr txBox="1"/>
          <p:nvPr/>
        </p:nvSpPr>
        <p:spPr>
          <a:xfrm>
            <a:off x="1488433" y="2138215"/>
            <a:ext cx="4137671" cy="147732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3600" dirty="0">
                <a:solidFill>
                  <a:schemeClr val="bg1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전기 절약을 위한</a:t>
            </a:r>
            <a:endParaRPr lang="en-US" altLang="ko-KR" sz="3600" dirty="0">
              <a:solidFill>
                <a:schemeClr val="bg1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ko-KR" altLang="en-US" sz="5400" dirty="0" err="1">
                <a:solidFill>
                  <a:schemeClr val="bg1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전기계량</a:t>
            </a:r>
            <a:r>
              <a:rPr lang="ko-KR" altLang="en-US" sz="5400" dirty="0">
                <a:solidFill>
                  <a:schemeClr val="bg1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방법</a:t>
            </a:r>
          </a:p>
        </p:txBody>
      </p:sp>
    </p:spTree>
    <p:extLst>
      <p:ext uri="{BB962C8B-B14F-4D97-AF65-F5344CB8AC3E}">
        <p14:creationId xmlns:p14="http://schemas.microsoft.com/office/powerpoint/2010/main" val="3296039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onitor PNG image">
            <a:extLst>
              <a:ext uri="{FF2B5EF4-FFF2-40B4-BE49-F238E27FC236}">
                <a16:creationId xmlns:a16="http://schemas.microsoft.com/office/drawing/2014/main" id="{6F4943D4-BED4-4414-B57A-708184E6A9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300" y="1284706"/>
            <a:ext cx="5549486" cy="4228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C94893A-5BCF-4C01-8888-C1E4FE531906}"/>
              </a:ext>
            </a:extLst>
          </p:cNvPr>
          <p:cNvSpPr txBox="1"/>
          <p:nvPr/>
        </p:nvSpPr>
        <p:spPr>
          <a:xfrm>
            <a:off x="617707" y="639913"/>
            <a:ext cx="3403496" cy="12003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chemeClr val="bg1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00</a:t>
            </a:r>
            <a:r>
              <a:rPr lang="ko-KR" altLang="en-US" sz="2800" dirty="0">
                <a:solidFill>
                  <a:schemeClr val="bg1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</a:t>
            </a:r>
            <a:r>
              <a:rPr lang="ko-KR" altLang="en-US" sz="2800" dirty="0" err="1">
                <a:solidFill>
                  <a:schemeClr val="bg1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업무중</a:t>
            </a:r>
            <a:endParaRPr lang="en-US" altLang="ko-KR" sz="2800" dirty="0">
              <a:solidFill>
                <a:schemeClr val="bg1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ko-KR" altLang="en-US" sz="4400" dirty="0">
                <a:solidFill>
                  <a:schemeClr val="bg1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스트레스 내용</a:t>
            </a:r>
          </a:p>
        </p:txBody>
      </p:sp>
      <p:pic>
        <p:nvPicPr>
          <p:cNvPr id="3" name="그림 2" descr="테이블, 텍스트이(가) 표시된 사진&#10;&#10;높은 신뢰도로 생성된 설명">
            <a:extLst>
              <a:ext uri="{FF2B5EF4-FFF2-40B4-BE49-F238E27FC236}">
                <a16:creationId xmlns:a16="http://schemas.microsoft.com/office/drawing/2014/main" id="{1FC7E468-8BB2-42B3-89AA-6E229193AD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07" y="2099329"/>
            <a:ext cx="4841421" cy="3227614"/>
          </a:xfrm>
          <a:prstGeom prst="rect">
            <a:avLst/>
          </a:prstGeom>
        </p:spPr>
      </p:pic>
      <p:sp>
        <p:nvSpPr>
          <p:cNvPr id="6" name="설명선: 굽은 선 5">
            <a:extLst>
              <a:ext uri="{FF2B5EF4-FFF2-40B4-BE49-F238E27FC236}">
                <a16:creationId xmlns:a16="http://schemas.microsoft.com/office/drawing/2014/main" id="{CAC7DE62-2CFB-4170-B13F-54A2EEB139BF}"/>
              </a:ext>
            </a:extLst>
          </p:cNvPr>
          <p:cNvSpPr/>
          <p:nvPr/>
        </p:nvSpPr>
        <p:spPr>
          <a:xfrm flipH="1">
            <a:off x="257712" y="5913287"/>
            <a:ext cx="2933700" cy="609600"/>
          </a:xfrm>
          <a:prstGeom prst="borderCallout2">
            <a:avLst>
              <a:gd name="adj1" fmla="val 18750"/>
              <a:gd name="adj2" fmla="val 1191"/>
              <a:gd name="adj3" fmla="val 18750"/>
              <a:gd name="adj4" fmla="val -16667"/>
              <a:gd name="adj5" fmla="val -39955"/>
              <a:gd name="adj6" fmla="val -46257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설명선: 굽은 선 6">
            <a:extLst>
              <a:ext uri="{FF2B5EF4-FFF2-40B4-BE49-F238E27FC236}">
                <a16:creationId xmlns:a16="http://schemas.microsoft.com/office/drawing/2014/main" id="{1DD47002-DF3F-4FFF-9144-8BA9D067190E}"/>
              </a:ext>
            </a:extLst>
          </p:cNvPr>
          <p:cNvSpPr/>
          <p:nvPr/>
        </p:nvSpPr>
        <p:spPr>
          <a:xfrm flipH="1">
            <a:off x="3589173" y="5913287"/>
            <a:ext cx="2933700" cy="609600"/>
          </a:xfrm>
          <a:prstGeom prst="borderCallout2">
            <a:avLst>
              <a:gd name="adj1" fmla="val 18750"/>
              <a:gd name="adj2" fmla="val 1191"/>
              <a:gd name="adj3" fmla="val 18750"/>
              <a:gd name="adj4" fmla="val -16667"/>
              <a:gd name="adj5" fmla="val -50228"/>
              <a:gd name="adj6" fmla="val -52568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설명선: 굽은 선 7">
            <a:extLst>
              <a:ext uri="{FF2B5EF4-FFF2-40B4-BE49-F238E27FC236}">
                <a16:creationId xmlns:a16="http://schemas.microsoft.com/office/drawing/2014/main" id="{889CE55E-ADC5-496A-B58C-69C881980F32}"/>
              </a:ext>
            </a:extLst>
          </p:cNvPr>
          <p:cNvSpPr/>
          <p:nvPr/>
        </p:nvSpPr>
        <p:spPr>
          <a:xfrm flipH="1">
            <a:off x="7121975" y="5913287"/>
            <a:ext cx="2933700" cy="609600"/>
          </a:xfrm>
          <a:prstGeom prst="borderCallout2">
            <a:avLst>
              <a:gd name="adj1" fmla="val 18750"/>
              <a:gd name="adj2" fmla="val 1191"/>
              <a:gd name="adj3" fmla="val 18750"/>
              <a:gd name="adj4" fmla="val -16667"/>
              <a:gd name="adj5" fmla="val -36501"/>
              <a:gd name="adj6" fmla="val -57821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674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</Words>
  <Application>Microsoft Office PowerPoint</Application>
  <PresentationFormat>와이드스크린</PresentationFormat>
  <Paragraphs>4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나눔스퀘어 ExtraBold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LEEJIHOON</dc:creator>
  <cp:lastModifiedBy>kyumsoni</cp:lastModifiedBy>
  <cp:revision>5</cp:revision>
  <dcterms:created xsi:type="dcterms:W3CDTF">2018-02-19T02:41:42Z</dcterms:created>
  <dcterms:modified xsi:type="dcterms:W3CDTF">2018-04-02T07:25:09Z</dcterms:modified>
</cp:coreProperties>
</file>