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176" y="9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22AA44-77F5-44C4-B777-589A2C64E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78C5A21-DCC1-4513-A114-E0EED494B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514C2D-0AE8-4D59-A566-5FD87ECA9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3F74FF-C141-4EA7-B853-0BD47D984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17F8648-F57F-494A-B0FC-9BE7F92E7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6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CEB9-D833-4D81-B037-7D3374370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7EFBF63-4E97-41A5-ABB6-9CD2850BE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D83102-1579-41D7-BF4C-051D3DB3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8CB03A-CA1A-4568-865F-0B185363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724890-F89A-4D6D-8358-A47FE2B06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3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7209D24-71EC-4A9A-8C29-C815288C3D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369CD5B-0806-4157-B30E-4439BBE2F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54DA0E-C818-4341-9B97-13CD369B6F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54505C-8906-458B-84AF-C674F328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DE9F5A-53F7-4C18-8368-7BC0DBC01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7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524DCE-27F8-44BE-811F-DC76912DC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B11CF97-4CF1-451D-901E-2D5EA744E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CBF99B-D4D3-4019-B236-5C15485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62F886-C5D4-4B92-861C-3992FB8F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0CF5E6-1412-4942-AA4D-A1CE095FA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4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0B275A-BE98-42B6-A2AB-94D3782D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9D7CF9D-6109-420A-B458-2C38518B9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03CF52-CAE8-4EF7-B5BF-FFF3363D06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418CF4-37A7-4AE7-9C63-ACB8289D3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9742E66-F6D1-4E01-9AAC-8B148950B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8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D874E9-E121-46EF-B7A8-FE25632F1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AC8EF2-94EF-4456-B95B-2E52C33A8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E46101E-373E-4012-8831-BD6557571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AB0622C-D4A2-47C1-85A9-D8A4863B76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2686011-625A-4147-B078-84AF2CDA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6C74C2B-1C7A-4596-A008-5776FD0D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5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FE3FBC-9C44-4FDA-B3BC-079EEC35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B8A56C-6F7F-4387-8884-87D5CEC05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2E7F2B7-B252-45B8-A477-BA90856C9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0CD3952-C74F-4FE4-8477-623DEB4046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59A6637-989A-4D3C-BF35-5A03A2336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9BCDD76-FFA4-470B-A679-6402270C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3375285-92FF-443A-93C6-D6C9C4509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E95DF48-21F6-4E71-8CB1-5A117E61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0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677F60-C6F3-4745-8FC9-C8A604616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569FC3A-BC46-4B48-96F2-99149EE03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1068C9B-FEB7-4DBB-B743-A668EB52A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12DF930-1777-4B6E-A2BA-F2E084E5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8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CEA892C-CFC2-4799-B5AB-1B114985C5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6439DBC-578E-48FF-AB9C-75C1C239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2B810A0-1FB8-441D-907B-79D6B9F7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5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7D47B6-C07B-4079-8DC1-D3070B266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D852FB7-7F6C-4F2B-92D6-4A83805B8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B1994C4-4CEB-4F71-9B84-0854BF30F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5DC00B8-4D83-49A0-AF3B-9EA3F704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84187FB-C344-4B15-9DB8-724EA637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9C7C4C-74DB-42E5-9CD1-EBB0EB4B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9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60B0F1-7B9B-459B-94AE-349399CC8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BC0BF7A-C121-4875-BCB1-FE91BC263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7E20216-CF4E-4296-9257-DAFB57653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210E1F-F873-4C42-B22D-04F48211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64517C-2541-464E-A5E7-185E6E62F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B5B9701-047D-4578-9AD0-EEC4387F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2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17924E8-2103-476E-AEAE-65CE590901D4}"/>
              </a:ext>
            </a:extLst>
          </p:cNvPr>
          <p:cNvSpPr txBox="1"/>
          <p:nvPr userDrawn="1"/>
        </p:nvSpPr>
        <p:spPr>
          <a:xfrm>
            <a:off x="11213869" y="340822"/>
            <a:ext cx="567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logo</a:t>
            </a:r>
          </a:p>
        </p:txBody>
      </p:sp>
      <p:pic>
        <p:nvPicPr>
          <p:cNvPr id="9" name="Picture 2" descr="#models, 20-25 세의 남자, 거리, 그림자의 무료 스톡 사진">
            <a:extLst>
              <a:ext uri="{FF2B5EF4-FFF2-40B4-BE49-F238E27FC236}">
                <a16:creationId xmlns:a16="http://schemas.microsoft.com/office/drawing/2014/main" id="{438FB927-81BC-41A1-9770-B995E70879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824235"/>
            <a:ext cx="3473020" cy="520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0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A77E142A-420F-4D1B-B378-06E8E4B7EC39}"/>
              </a:ext>
            </a:extLst>
          </p:cNvPr>
          <p:cNvSpPr/>
          <p:nvPr/>
        </p:nvSpPr>
        <p:spPr>
          <a:xfrm>
            <a:off x="6305980" y="673100"/>
            <a:ext cx="3799830" cy="57404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남자, 뒤로, 사진 촬영, 서 있는의 무료 스톡 사진">
            <a:extLst>
              <a:ext uri="{FF2B5EF4-FFF2-40B4-BE49-F238E27FC236}">
                <a16:creationId xmlns:a16="http://schemas.microsoft.com/office/drawing/2014/main" id="{96DC8C68-E823-437A-B20A-7A36BC359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180" y="824235"/>
            <a:ext cx="3473020" cy="520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913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민 병조</cp:lastModifiedBy>
  <cp:revision>1</cp:revision>
  <dcterms:created xsi:type="dcterms:W3CDTF">2020-09-26T01:30:03Z</dcterms:created>
  <dcterms:modified xsi:type="dcterms:W3CDTF">2020-09-26T01:34:42Z</dcterms:modified>
</cp:coreProperties>
</file>