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788" y="282"/>
      </p:cViewPr>
      <p:guideLst>
        <p:guide orient="horz" pos="226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5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7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1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4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6B02A-65C1-4B84-BB3E-40EDDA8CF70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8BD2-6807-4258-A7CB-AF2158EB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6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244A289-EDF5-4F0B-8C95-987AFA1CC5C0}"/>
              </a:ext>
            </a:extLst>
          </p:cNvPr>
          <p:cNvSpPr/>
          <p:nvPr/>
        </p:nvSpPr>
        <p:spPr>
          <a:xfrm>
            <a:off x="218281" y="208756"/>
            <a:ext cx="6762750" cy="6781800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746130-C0AF-434B-AAF6-9B379F1C21FE}"/>
              </a:ext>
            </a:extLst>
          </p:cNvPr>
          <p:cNvSpPr txBox="1"/>
          <p:nvPr/>
        </p:nvSpPr>
        <p:spPr>
          <a:xfrm>
            <a:off x="1478715" y="3307268"/>
            <a:ext cx="4243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spc="-150" dirty="0">
                <a:ln>
                  <a:solidFill>
                    <a:schemeClr val="tx1">
                      <a:alpha val="0"/>
                    </a:schemeClr>
                  </a:solidFill>
                </a:ln>
              </a:rPr>
              <a:t>슬라이드 제목 </a:t>
            </a:r>
            <a:r>
              <a:rPr lang="ko-KR" altLang="en-US" sz="3200" b="1" spc="-150" dirty="0" err="1">
                <a:ln>
                  <a:solidFill>
                    <a:schemeClr val="tx1">
                      <a:alpha val="0"/>
                    </a:schemeClr>
                  </a:solidFill>
                </a:ln>
              </a:rPr>
              <a:t>적어주기</a:t>
            </a:r>
            <a:endParaRPr lang="en-US" sz="3200" b="1" spc="-150" dirty="0">
              <a:ln>
                <a:solidFill>
                  <a:schemeClr val="tx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0472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244A289-EDF5-4F0B-8C95-987AFA1CC5C0}"/>
              </a:ext>
            </a:extLst>
          </p:cNvPr>
          <p:cNvSpPr/>
          <p:nvPr/>
        </p:nvSpPr>
        <p:spPr>
          <a:xfrm>
            <a:off x="218281" y="208756"/>
            <a:ext cx="6762750" cy="6781800"/>
          </a:xfrm>
          <a:prstGeom prst="rect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746130-C0AF-434B-AAF6-9B379F1C21FE}"/>
              </a:ext>
            </a:extLst>
          </p:cNvPr>
          <p:cNvSpPr txBox="1"/>
          <p:nvPr/>
        </p:nvSpPr>
        <p:spPr>
          <a:xfrm>
            <a:off x="1478715" y="3307268"/>
            <a:ext cx="4243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spc="-150" dirty="0">
                <a:ln>
                  <a:solidFill>
                    <a:schemeClr val="tx1"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슬라이드 제목 </a:t>
            </a:r>
            <a:r>
              <a:rPr lang="ko-KR" altLang="en-US" sz="3200" b="1" spc="-150" dirty="0" err="1">
                <a:ln>
                  <a:solidFill>
                    <a:schemeClr val="tx1"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적어주기</a:t>
            </a:r>
            <a:endParaRPr lang="en-US" sz="3200" b="1" spc="-150" dirty="0">
              <a:ln>
                <a:solidFill>
                  <a:schemeClr val="tx1"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071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</Words>
  <Application>Microsoft Office PowerPoint</Application>
  <PresentationFormat>사용자 지정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민 병조</cp:lastModifiedBy>
  <cp:revision>1</cp:revision>
  <dcterms:created xsi:type="dcterms:W3CDTF">2020-09-26T01:46:40Z</dcterms:created>
  <dcterms:modified xsi:type="dcterms:W3CDTF">2020-09-26T01:51:50Z</dcterms:modified>
</cp:coreProperties>
</file>