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176" y="9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F2CD03-7ACC-420D-B6F9-568CFF62B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E780A86-A59D-4B44-A709-F9664D9A9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6FA1B3-1155-4477-9392-276F94DBC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53F006-E8B1-47B5-8939-56AD62B3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A46162B-D40C-4A02-813E-6BC36965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4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B8F86C-18C8-4AD0-B52D-5E965812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341FC16-91AD-4220-901F-11F81EEE1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3B5E9A-FFFB-47D7-9A1C-178D56CDA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7C9BFD-6DD6-4EF7-9A3E-2A9B4C1D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EE99B0-741E-40AB-9AC5-36EDC324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4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5D031FB-71CA-4431-9A08-CD88547CC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2D48FF0-FCBE-44D0-97D8-CE3B10EBC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2F65A9-C874-40B7-9B3D-3B17DA6D0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3E93DC-E6B4-402B-97BD-1F6B9D1E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B7FC5E-67D2-44CF-8B91-A7169906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B00168-AC2C-49F5-A8BE-E275204B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7E32952-7F86-4A94-BFD5-8686D69F1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A9401B-C0A8-47E7-B98E-F47F78E63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AF4085-E7D7-4695-8061-8831529D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F4CA96-35FC-45A5-9B64-2CDEC839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6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EE563E-7071-48D2-95BC-EB63FEE15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BAE87D8-4E21-42EB-8436-1A8AB2268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08D358E-DD8A-4CD6-B948-677409AB2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B3E428-93F2-4E9A-A828-FEF68037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1D77D6-451D-409B-ACF9-A0952B4A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5019C6-77F9-4763-861B-08F985752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605392-E832-47F6-9AC1-25E55ABA1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30987E5-C06B-4E62-862B-5F7F061F1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47EC74D-4C4A-4641-B27B-F154DD3A6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C921B65-41E5-4043-960A-5B041598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67EFD6-E83E-4C91-99CA-0EC15732A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1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59BB9F-4F86-4BCE-BC33-FF6577669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5170F26-B49A-4538-A503-3FE5FABB3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883E68C-29ED-4D36-B132-FD8E9F15C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3302968-4E87-4527-8A6B-EE8DC346D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220DBDF-F1ED-4B1B-B0ED-F1EF01D22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60CB62E-9B7B-4229-883F-0950B50AB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98D8DB6-EB1E-41B5-84B2-6B5D2EA9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C3B39BA-28AE-4AE9-864D-1A07A3FA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9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2EB38E-C043-4E62-A439-798A5108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E04CAD0-15BE-4208-9CE5-6E036EFB8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69E2193-5B4D-49E1-A971-ED7F358C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C54631D-280C-480A-9561-59324E3E8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8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656C4CC-AAF4-4F82-B254-540BF437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9D7EB2A-222B-4F29-AC1F-48229E6DF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C075B6B-8B4A-4BEB-A8D9-9FAB0AFA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9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B590C8-AE05-46D2-A874-CFF3C07F6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517DED7-AA89-4F6E-B34D-6978226EB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7CA9E76-467B-4749-A0B1-1B4221D1F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D39479A-CA79-456D-9117-6D07A7286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B8BBB48-44C0-48D6-BFBA-AA20EC9F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5661711-4CBA-4A42-B3A9-59B387FE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3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0C9BC0-5711-4992-92F5-5088FFE86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C1027C3-2FB6-4A77-8A3E-1840AB632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59311E5-A1B6-4043-B19F-CB1AC3BFA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9CF1F5-7E11-400C-B4F1-627462AF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2D0D-35A0-41D6-8B77-98D12EAD3D1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49D0CE8-2D2F-4937-A5F8-60163996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EBC63BF-1FA3-4548-AA20-279EF597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0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F7FA21A-6F15-4235-A2BF-D22E28189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AA1216C-0AB0-464A-BCDC-2A38B9121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642D4F8-E26B-4F59-9150-557039EB6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62D0D-35A0-41D6-8B77-98D12EAD3D1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E9F344-E47D-4521-BA0F-A75541ADB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72341B-175E-4693-9E78-5A2BA5D22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FFD8D-463B-4B0B-8C49-602B177F6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BD7EF017-268E-4AA5-AEF4-7E9E256C2646}"/>
              </a:ext>
            </a:extLst>
          </p:cNvPr>
          <p:cNvSpPr/>
          <p:nvPr/>
        </p:nvSpPr>
        <p:spPr>
          <a:xfrm>
            <a:off x="11569700" y="-1764825"/>
            <a:ext cx="622300" cy="6223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43D613F-A374-43BD-8C8B-1E5627F8B275}"/>
              </a:ext>
            </a:extLst>
          </p:cNvPr>
          <p:cNvSpPr/>
          <p:nvPr/>
        </p:nvSpPr>
        <p:spPr>
          <a:xfrm>
            <a:off x="10693400" y="-952025"/>
            <a:ext cx="622300" cy="622300"/>
          </a:xfrm>
          <a:prstGeom prst="rect">
            <a:avLst/>
          </a:prstGeom>
          <a:solidFill>
            <a:srgbClr val="6651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6A0AD47-D504-423C-B7B5-8C20A1079E37}"/>
              </a:ext>
            </a:extLst>
          </p:cNvPr>
          <p:cNvSpPr/>
          <p:nvPr/>
        </p:nvSpPr>
        <p:spPr>
          <a:xfrm>
            <a:off x="11569700" y="-952025"/>
            <a:ext cx="622300" cy="6223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19E9D7-291B-4006-87BF-61FB6A0A002D}"/>
              </a:ext>
            </a:extLst>
          </p:cNvPr>
          <p:cNvSpPr txBox="1"/>
          <p:nvPr/>
        </p:nvSpPr>
        <p:spPr>
          <a:xfrm>
            <a:off x="-2234907" y="77558"/>
            <a:ext cx="1701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dirty="0"/>
              <a:t>키워드에 대한 설명</a:t>
            </a:r>
            <a:endParaRPr lang="en-US" altLang="ko-KR" sz="1400" dirty="0"/>
          </a:p>
          <a:p>
            <a:pPr algn="ctr"/>
            <a:r>
              <a:rPr lang="ko-KR" altLang="en-US" sz="1400" dirty="0" err="1"/>
              <a:t>적어주시면</a:t>
            </a:r>
            <a:r>
              <a:rPr lang="ko-KR" altLang="en-US" sz="1400" dirty="0"/>
              <a:t> 돼요</a:t>
            </a:r>
            <a:endParaRPr lang="en-US" sz="1400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06ECBC4-E6CF-4BE5-9678-30F677423189}"/>
              </a:ext>
            </a:extLst>
          </p:cNvPr>
          <p:cNvSpPr/>
          <p:nvPr/>
        </p:nvSpPr>
        <p:spPr>
          <a:xfrm>
            <a:off x="4161530" y="2280683"/>
            <a:ext cx="1606594" cy="1606594"/>
          </a:xfrm>
          <a:prstGeom prst="rect">
            <a:avLst/>
          </a:prstGeom>
          <a:solidFill>
            <a:srgbClr val="6651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7BD31A66-D31A-4C8C-9B59-BE5492E8495E}"/>
              </a:ext>
            </a:extLst>
          </p:cNvPr>
          <p:cNvSpPr/>
          <p:nvPr/>
        </p:nvSpPr>
        <p:spPr>
          <a:xfrm>
            <a:off x="6423876" y="2280683"/>
            <a:ext cx="1606594" cy="1606594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그래픽 11">
            <a:extLst>
              <a:ext uri="{FF2B5EF4-FFF2-40B4-BE49-F238E27FC236}">
                <a16:creationId xmlns:a16="http://schemas.microsoft.com/office/drawing/2014/main" id="{C7B486B0-CDB6-4981-BD27-0D95FF8C6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60461" y="2488156"/>
            <a:ext cx="808733" cy="808733"/>
          </a:xfrm>
          <a:prstGeom prst="rect">
            <a:avLst/>
          </a:prstGeom>
        </p:spPr>
      </p:pic>
      <p:pic>
        <p:nvPicPr>
          <p:cNvPr id="16" name="그래픽 15">
            <a:extLst>
              <a:ext uri="{FF2B5EF4-FFF2-40B4-BE49-F238E27FC236}">
                <a16:creationId xmlns:a16="http://schemas.microsoft.com/office/drawing/2014/main" id="{F7D4CF10-D3A7-4DD1-821A-6CF330B8F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86046" y="2451395"/>
            <a:ext cx="882254" cy="88225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79466D1-EB57-4B8E-92B8-F40DB795879D}"/>
              </a:ext>
            </a:extLst>
          </p:cNvPr>
          <p:cNvSpPr txBox="1"/>
          <p:nvPr/>
        </p:nvSpPr>
        <p:spPr>
          <a:xfrm>
            <a:off x="4267360" y="3401272"/>
            <a:ext cx="1394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01. KEYWORD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68C73A-BF19-4D22-B741-615568E44024}"/>
              </a:ext>
            </a:extLst>
          </p:cNvPr>
          <p:cNvSpPr txBox="1"/>
          <p:nvPr/>
        </p:nvSpPr>
        <p:spPr>
          <a:xfrm>
            <a:off x="6529706" y="3401272"/>
            <a:ext cx="1394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02. KEYWORD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C24A5FE-17B9-49FF-9836-0E00DB344092}"/>
              </a:ext>
            </a:extLst>
          </p:cNvPr>
          <p:cNvSpPr txBox="1"/>
          <p:nvPr/>
        </p:nvSpPr>
        <p:spPr>
          <a:xfrm>
            <a:off x="4234499" y="4094750"/>
            <a:ext cx="1460656" cy="482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ko-KR" altLang="en-US" sz="1200" spc="-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j-ea"/>
                <a:ea typeface="+mj-ea"/>
              </a:rPr>
              <a:t>키워드에 대한 설명</a:t>
            </a:r>
            <a:endParaRPr lang="en-US" altLang="ko-KR" sz="1200" spc="-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j-ea"/>
              <a:ea typeface="+mj-ea"/>
            </a:endParaRPr>
          </a:p>
          <a:p>
            <a:pPr algn="ctr">
              <a:lnSpc>
                <a:spcPct val="110000"/>
              </a:lnSpc>
            </a:pPr>
            <a:r>
              <a:rPr lang="ko-KR" altLang="en-US" sz="1200" spc="-5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j-ea"/>
                <a:ea typeface="+mj-ea"/>
              </a:rPr>
              <a:t>적어주시면</a:t>
            </a:r>
            <a:r>
              <a:rPr lang="ko-KR" altLang="en-US" sz="1200" spc="-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j-ea"/>
                <a:ea typeface="+mj-ea"/>
              </a:rPr>
              <a:t> 돼요</a:t>
            </a:r>
            <a:endParaRPr lang="en-US" sz="1200" spc="-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j-ea"/>
              <a:ea typeface="+mj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A1AC54-D654-431C-B443-7A0BEE392D45}"/>
              </a:ext>
            </a:extLst>
          </p:cNvPr>
          <p:cNvSpPr txBox="1"/>
          <p:nvPr/>
        </p:nvSpPr>
        <p:spPr>
          <a:xfrm>
            <a:off x="6496845" y="4094750"/>
            <a:ext cx="1460656" cy="482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ko-KR" altLang="en-US" sz="1200" spc="-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j-ea"/>
                <a:ea typeface="+mj-ea"/>
              </a:rPr>
              <a:t>키워드에 대한 설명</a:t>
            </a:r>
            <a:endParaRPr lang="en-US" altLang="ko-KR" sz="1200" spc="-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j-ea"/>
              <a:ea typeface="+mj-ea"/>
            </a:endParaRPr>
          </a:p>
          <a:p>
            <a:pPr algn="ctr">
              <a:lnSpc>
                <a:spcPct val="110000"/>
              </a:lnSpc>
            </a:pPr>
            <a:r>
              <a:rPr lang="ko-KR" altLang="en-US" sz="1200" spc="-5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j-ea"/>
                <a:ea typeface="+mj-ea"/>
              </a:rPr>
              <a:t>적어주시면</a:t>
            </a:r>
            <a:r>
              <a:rPr lang="ko-KR" altLang="en-US" sz="1200" spc="-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j-ea"/>
                <a:ea typeface="+mj-ea"/>
              </a:rPr>
              <a:t> 돼요</a:t>
            </a:r>
            <a:endParaRPr lang="en-US" sz="1200" spc="-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2814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</Words>
  <Application>Microsoft Office PowerPoint</Application>
  <PresentationFormat>와이드스크린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 병조</dc:creator>
  <cp:lastModifiedBy>민 병조</cp:lastModifiedBy>
  <cp:revision>1</cp:revision>
  <dcterms:created xsi:type="dcterms:W3CDTF">2020-09-26T02:25:32Z</dcterms:created>
  <dcterms:modified xsi:type="dcterms:W3CDTF">2020-09-26T02:40:36Z</dcterms:modified>
</cp:coreProperties>
</file>