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122" autoAdjust="0"/>
  </p:normalViewPr>
  <p:slideViewPr>
    <p:cSldViewPr>
      <p:cViewPr varScale="1">
        <p:scale>
          <a:sx n="55" d="100"/>
          <a:sy n="55" d="100"/>
        </p:scale>
        <p:origin x="-15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2005년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한국</c:v>
                </c:pt>
                <c:pt idx="1">
                  <c:v>미국</c:v>
                </c:pt>
                <c:pt idx="2">
                  <c:v>중국</c:v>
                </c:pt>
                <c:pt idx="3">
                  <c:v>일본</c:v>
                </c:pt>
                <c:pt idx="4">
                  <c:v>유럽</c:v>
                </c:pt>
                <c:pt idx="5">
                  <c:v>기타</c:v>
                </c:pt>
              </c:strCache>
            </c:strRef>
          </c:cat>
          <c:val>
            <c:numRef>
              <c:f>Sheet1!$B$2:$B$7</c:f>
              <c:numCache>
                <c:formatCode>G/표준</c:formatCode>
                <c:ptCount val="6"/>
                <c:pt idx="0">
                  <c:v>50.4</c:v>
                </c:pt>
                <c:pt idx="1">
                  <c:v>40.300000000000011</c:v>
                </c:pt>
                <c:pt idx="2">
                  <c:v>2.1</c:v>
                </c:pt>
                <c:pt idx="3">
                  <c:v>4</c:v>
                </c:pt>
                <c:pt idx="4">
                  <c:v>3.1</c:v>
                </c:pt>
                <c:pt idx="5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547656-A2AB-4849-89C5-6A1E5B47BB72}" type="doc">
      <dgm:prSet loTypeId="urn:microsoft.com/office/officeart/2005/8/layout/process5" loCatId="process" qsTypeId="urn:microsoft.com/office/officeart/2005/8/quickstyle/3d2" qsCatId="3D" csTypeId="urn:microsoft.com/office/officeart/2005/8/colors/colorful4" csCatId="colorful" phldr="1"/>
      <dgm:spPr/>
    </dgm:pt>
    <dgm:pt modelId="{8B32800B-CCD7-4942-A55D-ABFF5FDEB3D4}">
      <dgm:prSet phldrT="[텍스트]" custT="1"/>
      <dgm:spPr/>
      <dgm:t>
        <a:bodyPr/>
        <a:lstStyle/>
        <a:p>
          <a:pPr latinLnBrk="1"/>
          <a:r>
            <a:rPr lang="ko-KR" altLang="en-US" sz="2800" smtClean="0"/>
            <a:t>시나리오 </a:t>
          </a:r>
          <a:r>
            <a:rPr lang="en-US" altLang="ko-KR" sz="2800" smtClean="0"/>
            <a:t/>
          </a:r>
          <a:br>
            <a:rPr lang="en-US" altLang="ko-KR" sz="2800" smtClean="0"/>
          </a:br>
          <a:r>
            <a:rPr lang="ko-KR" altLang="en-US" sz="2800" smtClean="0"/>
            <a:t>선정</a:t>
          </a:r>
          <a:endParaRPr lang="ko-KR" altLang="en-US" sz="2800"/>
        </a:p>
      </dgm:t>
    </dgm:pt>
    <dgm:pt modelId="{40AA3C9E-08DB-4589-BC8C-5C90942A9C47}" type="parTrans" cxnId="{BF85B93E-9561-437A-8AFD-02D091933470}">
      <dgm:prSet/>
      <dgm:spPr/>
      <dgm:t>
        <a:bodyPr/>
        <a:lstStyle/>
        <a:p>
          <a:pPr latinLnBrk="1"/>
          <a:endParaRPr lang="ko-KR" altLang="en-US"/>
        </a:p>
      </dgm:t>
    </dgm:pt>
    <dgm:pt modelId="{589900D4-FE38-4565-8B3D-0555AF769327}" type="sibTrans" cxnId="{BF85B93E-9561-437A-8AFD-02D091933470}">
      <dgm:prSet/>
      <dgm:spPr/>
      <dgm:t>
        <a:bodyPr/>
        <a:lstStyle/>
        <a:p>
          <a:pPr latinLnBrk="1"/>
          <a:endParaRPr lang="ko-KR" altLang="en-US"/>
        </a:p>
      </dgm:t>
    </dgm:pt>
    <dgm:pt modelId="{B189D26E-1236-4432-A6A3-5D58BBC58680}">
      <dgm:prSet phldrT="[텍스트]" custT="1"/>
      <dgm:spPr/>
      <dgm:t>
        <a:bodyPr/>
        <a:lstStyle/>
        <a:p>
          <a:pPr latinLnBrk="1"/>
          <a:r>
            <a:rPr lang="ko-KR" altLang="en-US" sz="2800" smtClean="0"/>
            <a:t>배우섭외</a:t>
          </a:r>
          <a:endParaRPr lang="ko-KR" altLang="en-US" sz="2800"/>
        </a:p>
      </dgm:t>
    </dgm:pt>
    <dgm:pt modelId="{84BAA0A9-5F30-4958-8F04-9391A7EBEAC9}" type="parTrans" cxnId="{99E177B4-0E72-480D-BFE8-6DF3C9095839}">
      <dgm:prSet/>
      <dgm:spPr/>
      <dgm:t>
        <a:bodyPr/>
        <a:lstStyle/>
        <a:p>
          <a:pPr latinLnBrk="1"/>
          <a:endParaRPr lang="ko-KR" altLang="en-US"/>
        </a:p>
      </dgm:t>
    </dgm:pt>
    <dgm:pt modelId="{FCF22D20-2A6B-4CE8-AFB0-185859B89464}" type="sibTrans" cxnId="{99E177B4-0E72-480D-BFE8-6DF3C9095839}">
      <dgm:prSet/>
      <dgm:spPr/>
      <dgm:t>
        <a:bodyPr/>
        <a:lstStyle/>
        <a:p>
          <a:pPr latinLnBrk="1"/>
          <a:endParaRPr lang="ko-KR" altLang="en-US"/>
        </a:p>
      </dgm:t>
    </dgm:pt>
    <dgm:pt modelId="{8D4ABD2B-02BA-4C63-BB10-412BEC54A4AD}">
      <dgm:prSet phldrT="[텍스트]" custT="1"/>
      <dgm:spPr/>
      <dgm:t>
        <a:bodyPr/>
        <a:lstStyle/>
        <a:p>
          <a:pPr latinLnBrk="1"/>
          <a:r>
            <a:rPr lang="ko-KR" altLang="en-US" sz="2800" smtClean="0"/>
            <a:t>스텝결정</a:t>
          </a:r>
          <a:endParaRPr lang="ko-KR" altLang="en-US" sz="2800"/>
        </a:p>
      </dgm:t>
    </dgm:pt>
    <dgm:pt modelId="{37DD438D-4C35-4BBD-A847-018CF2B78771}" type="parTrans" cxnId="{76CAC330-C67F-4454-9E3B-6F6E6038F11F}">
      <dgm:prSet/>
      <dgm:spPr/>
      <dgm:t>
        <a:bodyPr/>
        <a:lstStyle/>
        <a:p>
          <a:pPr latinLnBrk="1"/>
          <a:endParaRPr lang="ko-KR" altLang="en-US"/>
        </a:p>
      </dgm:t>
    </dgm:pt>
    <dgm:pt modelId="{A348CD95-A360-4494-B603-756B68210C1B}" type="sibTrans" cxnId="{76CAC330-C67F-4454-9E3B-6F6E6038F11F}">
      <dgm:prSet/>
      <dgm:spPr/>
      <dgm:t>
        <a:bodyPr/>
        <a:lstStyle/>
        <a:p>
          <a:pPr latinLnBrk="1"/>
          <a:endParaRPr lang="ko-KR" altLang="en-US"/>
        </a:p>
      </dgm:t>
    </dgm:pt>
    <dgm:pt modelId="{AB1B4768-C218-4AC1-9B60-4ED5F50A0C7B}">
      <dgm:prSet phldrT="[텍스트]" custT="1"/>
      <dgm:spPr/>
      <dgm:t>
        <a:bodyPr/>
        <a:lstStyle/>
        <a:p>
          <a:pPr latinLnBrk="1"/>
          <a:r>
            <a:rPr lang="ko-KR" altLang="en-US" sz="2800" smtClean="0"/>
            <a:t>파이낸싱</a:t>
          </a:r>
          <a:endParaRPr lang="ko-KR" altLang="en-US" sz="2800"/>
        </a:p>
      </dgm:t>
    </dgm:pt>
    <dgm:pt modelId="{5534FFA9-C439-4A3A-AB31-E3844DD3FF3A}" type="parTrans" cxnId="{A1606621-B594-47F0-8094-B4ACF682DA28}">
      <dgm:prSet/>
      <dgm:spPr/>
      <dgm:t>
        <a:bodyPr/>
        <a:lstStyle/>
        <a:p>
          <a:pPr latinLnBrk="1"/>
          <a:endParaRPr lang="ko-KR" altLang="en-US"/>
        </a:p>
      </dgm:t>
    </dgm:pt>
    <dgm:pt modelId="{7AC9EAFB-6E1D-4E38-886E-B5587B621670}" type="sibTrans" cxnId="{A1606621-B594-47F0-8094-B4ACF682DA28}">
      <dgm:prSet/>
      <dgm:spPr/>
      <dgm:t>
        <a:bodyPr/>
        <a:lstStyle/>
        <a:p>
          <a:pPr latinLnBrk="1"/>
          <a:endParaRPr lang="ko-KR" altLang="en-US"/>
        </a:p>
      </dgm:t>
    </dgm:pt>
    <dgm:pt modelId="{26CB207D-8310-4BF5-940A-A72CDDD08D34}">
      <dgm:prSet phldrT="[텍스트]" custT="1"/>
      <dgm:spPr/>
      <dgm:t>
        <a:bodyPr/>
        <a:lstStyle/>
        <a:p>
          <a:pPr latinLnBrk="1"/>
          <a:r>
            <a:rPr lang="ko-KR" altLang="en-US" sz="2800" smtClean="0"/>
            <a:t>제작발표회</a:t>
          </a:r>
          <a:endParaRPr lang="ko-KR" altLang="en-US" sz="2800"/>
        </a:p>
      </dgm:t>
    </dgm:pt>
    <dgm:pt modelId="{6E9A4426-444E-4529-AE5D-1D8ABCB8F708}" type="parTrans" cxnId="{4998B03A-51E9-4A26-9FE1-D4AB2F2AEB45}">
      <dgm:prSet/>
      <dgm:spPr/>
      <dgm:t>
        <a:bodyPr/>
        <a:lstStyle/>
        <a:p>
          <a:pPr latinLnBrk="1"/>
          <a:endParaRPr lang="ko-KR" altLang="en-US"/>
        </a:p>
      </dgm:t>
    </dgm:pt>
    <dgm:pt modelId="{47D85160-F73B-4938-9AE0-CB3218C3106F}" type="sibTrans" cxnId="{4998B03A-51E9-4A26-9FE1-D4AB2F2AEB45}">
      <dgm:prSet/>
      <dgm:spPr/>
      <dgm:t>
        <a:bodyPr/>
        <a:lstStyle/>
        <a:p>
          <a:pPr latinLnBrk="1"/>
          <a:endParaRPr lang="ko-KR" altLang="en-US"/>
        </a:p>
      </dgm:t>
    </dgm:pt>
    <dgm:pt modelId="{991056A2-8326-4D04-93E9-50E239F559C4}">
      <dgm:prSet phldrT="[텍스트]" custT="1"/>
      <dgm:spPr/>
      <dgm:t>
        <a:bodyPr/>
        <a:lstStyle/>
        <a:p>
          <a:pPr latinLnBrk="1"/>
          <a:r>
            <a:rPr lang="ko-KR" altLang="en-US" sz="2800" smtClean="0"/>
            <a:t>제작회의</a:t>
          </a:r>
          <a:endParaRPr lang="ko-KR" altLang="en-US" sz="2800"/>
        </a:p>
      </dgm:t>
    </dgm:pt>
    <dgm:pt modelId="{CE79E532-B327-4371-A19E-FF1DF3F7127D}" type="parTrans" cxnId="{A0FAADF6-BBD3-4C00-AF4B-383B7F17D5FA}">
      <dgm:prSet/>
      <dgm:spPr/>
      <dgm:t>
        <a:bodyPr/>
        <a:lstStyle/>
        <a:p>
          <a:pPr latinLnBrk="1"/>
          <a:endParaRPr lang="ko-KR" altLang="en-US"/>
        </a:p>
      </dgm:t>
    </dgm:pt>
    <dgm:pt modelId="{2C1D7B62-D0B3-4F59-9C5C-B6F5586505E1}" type="sibTrans" cxnId="{A0FAADF6-BBD3-4C00-AF4B-383B7F17D5FA}">
      <dgm:prSet/>
      <dgm:spPr/>
      <dgm:t>
        <a:bodyPr/>
        <a:lstStyle/>
        <a:p>
          <a:pPr latinLnBrk="1"/>
          <a:endParaRPr lang="ko-KR" altLang="en-US"/>
        </a:p>
      </dgm:t>
    </dgm:pt>
    <dgm:pt modelId="{5A56356F-18C7-429F-B947-DB67908A0969}" type="pres">
      <dgm:prSet presAssocID="{A9547656-A2AB-4849-89C5-6A1E5B47BB72}" presName="diagram" presStyleCnt="0">
        <dgm:presLayoutVars>
          <dgm:dir/>
          <dgm:resizeHandles val="exact"/>
        </dgm:presLayoutVars>
      </dgm:prSet>
      <dgm:spPr/>
    </dgm:pt>
    <dgm:pt modelId="{CE132C13-257F-4723-89EA-D84D80AD2641}" type="pres">
      <dgm:prSet presAssocID="{8B32800B-CCD7-4942-A55D-ABFF5FDEB3D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AF9B7D3-B5DD-432F-B6BC-8B2084D28116}" type="pres">
      <dgm:prSet presAssocID="{589900D4-FE38-4565-8B3D-0555AF769327}" presName="sibTrans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92092BB2-359C-4DA2-9AFA-1F05CEC31A5D}" type="pres">
      <dgm:prSet presAssocID="{589900D4-FE38-4565-8B3D-0555AF769327}" presName="connectorText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E77D7386-950A-4D8E-B0B3-B4A1ABC4D09D}" type="pres">
      <dgm:prSet presAssocID="{B189D26E-1236-4432-A6A3-5D58BBC5868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1201572-0A77-4CFD-9D6C-B8A0FDFC54C4}" type="pres">
      <dgm:prSet presAssocID="{FCF22D20-2A6B-4CE8-AFB0-185859B89464}" presName="sibTrans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DB9D0A52-422C-4DED-B0B5-4A955D311371}" type="pres">
      <dgm:prSet presAssocID="{FCF22D20-2A6B-4CE8-AFB0-185859B89464}" presName="connectorText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C5FD9B17-1397-42CC-A5FF-C2E9C251E045}" type="pres">
      <dgm:prSet presAssocID="{8D4ABD2B-02BA-4C63-BB10-412BEC54A4A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45F2F50-AB6A-427F-8BB8-D05F1AF926B8}" type="pres">
      <dgm:prSet presAssocID="{A348CD95-A360-4494-B603-756B68210C1B}" presName="sibTrans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7EABC702-1814-4A8E-AF20-BF91602456EB}" type="pres">
      <dgm:prSet presAssocID="{A348CD95-A360-4494-B603-756B68210C1B}" presName="connectorText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779FFACA-8AB5-4675-8FD1-3FA017CE03A8}" type="pres">
      <dgm:prSet presAssocID="{AB1B4768-C218-4AC1-9B60-4ED5F50A0C7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E21208B-CFF8-4CA4-9895-C48307C8CFE7}" type="pres">
      <dgm:prSet presAssocID="{7AC9EAFB-6E1D-4E38-886E-B5587B621670}" presName="sibTrans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99F361E7-9F77-4E66-8A83-58DA763F020D}" type="pres">
      <dgm:prSet presAssocID="{7AC9EAFB-6E1D-4E38-886E-B5587B621670}" presName="connectorText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D4FBF170-F0C4-4BFE-AC64-1E0E2407496B}" type="pres">
      <dgm:prSet presAssocID="{26CB207D-8310-4BF5-940A-A72CDDD08D3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9A5C9F7-C699-4937-9F77-1772D3848D63}" type="pres">
      <dgm:prSet presAssocID="{47D85160-F73B-4938-9AE0-CB3218C3106F}" presName="sibTrans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50447306-7E0F-4B9A-8F80-0414D6F7904B}" type="pres">
      <dgm:prSet presAssocID="{47D85160-F73B-4938-9AE0-CB3218C3106F}" presName="connectorText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87B0E0F6-1561-4F12-8041-3768482646E1}" type="pres">
      <dgm:prSet presAssocID="{991056A2-8326-4D04-93E9-50E239F559C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1606621-B594-47F0-8094-B4ACF682DA28}" srcId="{A9547656-A2AB-4849-89C5-6A1E5B47BB72}" destId="{AB1B4768-C218-4AC1-9B60-4ED5F50A0C7B}" srcOrd="3" destOrd="0" parTransId="{5534FFA9-C439-4A3A-AB31-E3844DD3FF3A}" sibTransId="{7AC9EAFB-6E1D-4E38-886E-B5587B621670}"/>
    <dgm:cxn modelId="{8C57A41C-1D07-4EF9-96B2-B0A3D18DC492}" type="presOf" srcId="{A9547656-A2AB-4849-89C5-6A1E5B47BB72}" destId="{5A56356F-18C7-429F-B947-DB67908A0969}" srcOrd="0" destOrd="0" presId="urn:microsoft.com/office/officeart/2005/8/layout/process5"/>
    <dgm:cxn modelId="{99E177B4-0E72-480D-BFE8-6DF3C9095839}" srcId="{A9547656-A2AB-4849-89C5-6A1E5B47BB72}" destId="{B189D26E-1236-4432-A6A3-5D58BBC58680}" srcOrd="1" destOrd="0" parTransId="{84BAA0A9-5F30-4958-8F04-9391A7EBEAC9}" sibTransId="{FCF22D20-2A6B-4CE8-AFB0-185859B89464}"/>
    <dgm:cxn modelId="{A0FAADF6-BBD3-4C00-AF4B-383B7F17D5FA}" srcId="{A9547656-A2AB-4849-89C5-6A1E5B47BB72}" destId="{991056A2-8326-4D04-93E9-50E239F559C4}" srcOrd="5" destOrd="0" parTransId="{CE79E532-B327-4371-A19E-FF1DF3F7127D}" sibTransId="{2C1D7B62-D0B3-4F59-9C5C-B6F5586505E1}"/>
    <dgm:cxn modelId="{AE6A6D78-5CCB-43AA-992A-9A659E7FE4AF}" type="presOf" srcId="{589900D4-FE38-4565-8B3D-0555AF769327}" destId="{1AF9B7D3-B5DD-432F-B6BC-8B2084D28116}" srcOrd="0" destOrd="0" presId="urn:microsoft.com/office/officeart/2005/8/layout/process5"/>
    <dgm:cxn modelId="{B584F90D-1939-4CE6-8C9B-21DD2974B528}" type="presOf" srcId="{8D4ABD2B-02BA-4C63-BB10-412BEC54A4AD}" destId="{C5FD9B17-1397-42CC-A5FF-C2E9C251E045}" srcOrd="0" destOrd="0" presId="urn:microsoft.com/office/officeart/2005/8/layout/process5"/>
    <dgm:cxn modelId="{DA8BCAE6-77A1-45CF-8ACA-E92FD2FC1C7E}" type="presOf" srcId="{A348CD95-A360-4494-B603-756B68210C1B}" destId="{345F2F50-AB6A-427F-8BB8-D05F1AF926B8}" srcOrd="0" destOrd="0" presId="urn:microsoft.com/office/officeart/2005/8/layout/process5"/>
    <dgm:cxn modelId="{BE23B67D-3D2A-459C-9D32-E4BE375DC5F9}" type="presOf" srcId="{A348CD95-A360-4494-B603-756B68210C1B}" destId="{7EABC702-1814-4A8E-AF20-BF91602456EB}" srcOrd="1" destOrd="0" presId="urn:microsoft.com/office/officeart/2005/8/layout/process5"/>
    <dgm:cxn modelId="{665FF6AC-874E-48DA-B195-E2C601CE9B3C}" type="presOf" srcId="{47D85160-F73B-4938-9AE0-CB3218C3106F}" destId="{E9A5C9F7-C699-4937-9F77-1772D3848D63}" srcOrd="0" destOrd="0" presId="urn:microsoft.com/office/officeart/2005/8/layout/process5"/>
    <dgm:cxn modelId="{8F28B420-3502-4283-A91E-944B33023CCA}" type="presOf" srcId="{B189D26E-1236-4432-A6A3-5D58BBC58680}" destId="{E77D7386-950A-4D8E-B0B3-B4A1ABC4D09D}" srcOrd="0" destOrd="0" presId="urn:microsoft.com/office/officeart/2005/8/layout/process5"/>
    <dgm:cxn modelId="{661A2375-722D-4E64-91CF-31DA7ABD9281}" type="presOf" srcId="{FCF22D20-2A6B-4CE8-AFB0-185859B89464}" destId="{DB9D0A52-422C-4DED-B0B5-4A955D311371}" srcOrd="1" destOrd="0" presId="urn:microsoft.com/office/officeart/2005/8/layout/process5"/>
    <dgm:cxn modelId="{64F11C2F-2E7E-4666-AD69-FCA29DF6B5F8}" type="presOf" srcId="{991056A2-8326-4D04-93E9-50E239F559C4}" destId="{87B0E0F6-1561-4F12-8041-3768482646E1}" srcOrd="0" destOrd="0" presId="urn:microsoft.com/office/officeart/2005/8/layout/process5"/>
    <dgm:cxn modelId="{B3A3DF88-ED36-440A-9258-20E179842164}" type="presOf" srcId="{47D85160-F73B-4938-9AE0-CB3218C3106F}" destId="{50447306-7E0F-4B9A-8F80-0414D6F7904B}" srcOrd="1" destOrd="0" presId="urn:microsoft.com/office/officeart/2005/8/layout/process5"/>
    <dgm:cxn modelId="{BF85B93E-9561-437A-8AFD-02D091933470}" srcId="{A9547656-A2AB-4849-89C5-6A1E5B47BB72}" destId="{8B32800B-CCD7-4942-A55D-ABFF5FDEB3D4}" srcOrd="0" destOrd="0" parTransId="{40AA3C9E-08DB-4589-BC8C-5C90942A9C47}" sibTransId="{589900D4-FE38-4565-8B3D-0555AF769327}"/>
    <dgm:cxn modelId="{4998B03A-51E9-4A26-9FE1-D4AB2F2AEB45}" srcId="{A9547656-A2AB-4849-89C5-6A1E5B47BB72}" destId="{26CB207D-8310-4BF5-940A-A72CDDD08D34}" srcOrd="4" destOrd="0" parTransId="{6E9A4426-444E-4529-AE5D-1D8ABCB8F708}" sibTransId="{47D85160-F73B-4938-9AE0-CB3218C3106F}"/>
    <dgm:cxn modelId="{66A26DF5-0B87-46BE-9869-54A90452B751}" type="presOf" srcId="{26CB207D-8310-4BF5-940A-A72CDDD08D34}" destId="{D4FBF170-F0C4-4BFE-AC64-1E0E2407496B}" srcOrd="0" destOrd="0" presId="urn:microsoft.com/office/officeart/2005/8/layout/process5"/>
    <dgm:cxn modelId="{8408F37E-6B21-46BA-BE13-48EFABB02F14}" type="presOf" srcId="{AB1B4768-C218-4AC1-9B60-4ED5F50A0C7B}" destId="{779FFACA-8AB5-4675-8FD1-3FA017CE03A8}" srcOrd="0" destOrd="0" presId="urn:microsoft.com/office/officeart/2005/8/layout/process5"/>
    <dgm:cxn modelId="{88DE75AA-1C84-4188-B5A7-35BD3F6E40AE}" type="presOf" srcId="{8B32800B-CCD7-4942-A55D-ABFF5FDEB3D4}" destId="{CE132C13-257F-4723-89EA-D84D80AD2641}" srcOrd="0" destOrd="0" presId="urn:microsoft.com/office/officeart/2005/8/layout/process5"/>
    <dgm:cxn modelId="{3F81D2E7-5A5B-4101-9EE7-D01A35679032}" type="presOf" srcId="{589900D4-FE38-4565-8B3D-0555AF769327}" destId="{92092BB2-359C-4DA2-9AFA-1F05CEC31A5D}" srcOrd="1" destOrd="0" presId="urn:microsoft.com/office/officeart/2005/8/layout/process5"/>
    <dgm:cxn modelId="{B6E2AFFC-C0A0-471C-A122-9324FFF95499}" type="presOf" srcId="{7AC9EAFB-6E1D-4E38-886E-B5587B621670}" destId="{FE21208B-CFF8-4CA4-9895-C48307C8CFE7}" srcOrd="0" destOrd="0" presId="urn:microsoft.com/office/officeart/2005/8/layout/process5"/>
    <dgm:cxn modelId="{76CAC330-C67F-4454-9E3B-6F6E6038F11F}" srcId="{A9547656-A2AB-4849-89C5-6A1E5B47BB72}" destId="{8D4ABD2B-02BA-4C63-BB10-412BEC54A4AD}" srcOrd="2" destOrd="0" parTransId="{37DD438D-4C35-4BBD-A847-018CF2B78771}" sibTransId="{A348CD95-A360-4494-B603-756B68210C1B}"/>
    <dgm:cxn modelId="{DDA14CC5-7201-4DC7-8C79-60E327D789BD}" type="presOf" srcId="{FCF22D20-2A6B-4CE8-AFB0-185859B89464}" destId="{21201572-0A77-4CFD-9D6C-B8A0FDFC54C4}" srcOrd="0" destOrd="0" presId="urn:microsoft.com/office/officeart/2005/8/layout/process5"/>
    <dgm:cxn modelId="{982306E2-81B7-4FB6-AF16-65EAA01CA0B9}" type="presOf" srcId="{7AC9EAFB-6E1D-4E38-886E-B5587B621670}" destId="{99F361E7-9F77-4E66-8A83-58DA763F020D}" srcOrd="1" destOrd="0" presId="urn:microsoft.com/office/officeart/2005/8/layout/process5"/>
    <dgm:cxn modelId="{FB5BAB5F-BF21-4B64-A614-68949B95AE7D}" type="presParOf" srcId="{5A56356F-18C7-429F-B947-DB67908A0969}" destId="{CE132C13-257F-4723-89EA-D84D80AD2641}" srcOrd="0" destOrd="0" presId="urn:microsoft.com/office/officeart/2005/8/layout/process5"/>
    <dgm:cxn modelId="{E80F8E6B-394E-46BF-80D1-18989C3630B2}" type="presParOf" srcId="{5A56356F-18C7-429F-B947-DB67908A0969}" destId="{1AF9B7D3-B5DD-432F-B6BC-8B2084D28116}" srcOrd="1" destOrd="0" presId="urn:microsoft.com/office/officeart/2005/8/layout/process5"/>
    <dgm:cxn modelId="{BFDD8D7D-C287-43D1-9B1D-895C3F9102D6}" type="presParOf" srcId="{1AF9B7D3-B5DD-432F-B6BC-8B2084D28116}" destId="{92092BB2-359C-4DA2-9AFA-1F05CEC31A5D}" srcOrd="0" destOrd="0" presId="urn:microsoft.com/office/officeart/2005/8/layout/process5"/>
    <dgm:cxn modelId="{4E82775E-21D0-43BD-B04E-898C14103F7B}" type="presParOf" srcId="{5A56356F-18C7-429F-B947-DB67908A0969}" destId="{E77D7386-950A-4D8E-B0B3-B4A1ABC4D09D}" srcOrd="2" destOrd="0" presId="urn:microsoft.com/office/officeart/2005/8/layout/process5"/>
    <dgm:cxn modelId="{6C3A9BCD-6FD7-47DE-B089-A9621C0223B2}" type="presParOf" srcId="{5A56356F-18C7-429F-B947-DB67908A0969}" destId="{21201572-0A77-4CFD-9D6C-B8A0FDFC54C4}" srcOrd="3" destOrd="0" presId="urn:microsoft.com/office/officeart/2005/8/layout/process5"/>
    <dgm:cxn modelId="{84C39408-B455-4A21-B91A-BDDE4D4A3873}" type="presParOf" srcId="{21201572-0A77-4CFD-9D6C-B8A0FDFC54C4}" destId="{DB9D0A52-422C-4DED-B0B5-4A955D311371}" srcOrd="0" destOrd="0" presId="urn:microsoft.com/office/officeart/2005/8/layout/process5"/>
    <dgm:cxn modelId="{E4DD86F2-9A72-495A-A284-BEFFC7210DAB}" type="presParOf" srcId="{5A56356F-18C7-429F-B947-DB67908A0969}" destId="{C5FD9B17-1397-42CC-A5FF-C2E9C251E045}" srcOrd="4" destOrd="0" presId="urn:microsoft.com/office/officeart/2005/8/layout/process5"/>
    <dgm:cxn modelId="{FFAD0BAA-CAE8-4F7F-8E6B-859991E59119}" type="presParOf" srcId="{5A56356F-18C7-429F-B947-DB67908A0969}" destId="{345F2F50-AB6A-427F-8BB8-D05F1AF926B8}" srcOrd="5" destOrd="0" presId="urn:microsoft.com/office/officeart/2005/8/layout/process5"/>
    <dgm:cxn modelId="{C39055CC-6CE5-4840-B817-F272F1D0C14E}" type="presParOf" srcId="{345F2F50-AB6A-427F-8BB8-D05F1AF926B8}" destId="{7EABC702-1814-4A8E-AF20-BF91602456EB}" srcOrd="0" destOrd="0" presId="urn:microsoft.com/office/officeart/2005/8/layout/process5"/>
    <dgm:cxn modelId="{D38C2E08-2B67-4375-834F-C57702AB6801}" type="presParOf" srcId="{5A56356F-18C7-429F-B947-DB67908A0969}" destId="{779FFACA-8AB5-4675-8FD1-3FA017CE03A8}" srcOrd="6" destOrd="0" presId="urn:microsoft.com/office/officeart/2005/8/layout/process5"/>
    <dgm:cxn modelId="{21DC8379-CFF4-4E1D-BA84-4E97EA02694C}" type="presParOf" srcId="{5A56356F-18C7-429F-B947-DB67908A0969}" destId="{FE21208B-CFF8-4CA4-9895-C48307C8CFE7}" srcOrd="7" destOrd="0" presId="urn:microsoft.com/office/officeart/2005/8/layout/process5"/>
    <dgm:cxn modelId="{BC18225B-31B5-4767-9AE0-7CBAB8F7617B}" type="presParOf" srcId="{FE21208B-CFF8-4CA4-9895-C48307C8CFE7}" destId="{99F361E7-9F77-4E66-8A83-58DA763F020D}" srcOrd="0" destOrd="0" presId="urn:microsoft.com/office/officeart/2005/8/layout/process5"/>
    <dgm:cxn modelId="{01486FFA-5764-42A2-8F6D-1E606D23CFBB}" type="presParOf" srcId="{5A56356F-18C7-429F-B947-DB67908A0969}" destId="{D4FBF170-F0C4-4BFE-AC64-1E0E2407496B}" srcOrd="8" destOrd="0" presId="urn:microsoft.com/office/officeart/2005/8/layout/process5"/>
    <dgm:cxn modelId="{7571A031-06C3-4355-9F6F-995A7C62B4C3}" type="presParOf" srcId="{5A56356F-18C7-429F-B947-DB67908A0969}" destId="{E9A5C9F7-C699-4937-9F77-1772D3848D63}" srcOrd="9" destOrd="0" presId="urn:microsoft.com/office/officeart/2005/8/layout/process5"/>
    <dgm:cxn modelId="{08741C63-210F-4F87-B18A-BA38C296B30A}" type="presParOf" srcId="{E9A5C9F7-C699-4937-9F77-1772D3848D63}" destId="{50447306-7E0F-4B9A-8F80-0414D6F7904B}" srcOrd="0" destOrd="0" presId="urn:microsoft.com/office/officeart/2005/8/layout/process5"/>
    <dgm:cxn modelId="{BD9C76CA-0BB9-40A0-9BC6-E7C6FC853F9E}" type="presParOf" srcId="{5A56356F-18C7-429F-B947-DB67908A0969}" destId="{87B0E0F6-1561-4F12-8041-3768482646E1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132C13-257F-4723-89EA-D84D80AD2641}">
      <dsp:nvSpPr>
        <dsp:cNvPr id="0" name=""/>
        <dsp:cNvSpPr/>
      </dsp:nvSpPr>
      <dsp:spPr>
        <a:xfrm>
          <a:off x="7471" y="463733"/>
          <a:ext cx="2233204" cy="13399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smtClean="0"/>
            <a:t>시나리오 </a:t>
          </a:r>
          <a:r>
            <a:rPr lang="en-US" altLang="ko-KR" sz="2800" kern="1200" smtClean="0"/>
            <a:t/>
          </a:r>
          <a:br>
            <a:rPr lang="en-US" altLang="ko-KR" sz="2800" kern="1200" smtClean="0"/>
          </a:br>
          <a:r>
            <a:rPr lang="ko-KR" altLang="en-US" sz="2800" kern="1200" smtClean="0"/>
            <a:t>선정</a:t>
          </a:r>
          <a:endParaRPr lang="ko-KR" altLang="en-US" sz="2800" kern="1200"/>
        </a:p>
      </dsp:txBody>
      <dsp:txXfrm>
        <a:off x="46716" y="502978"/>
        <a:ext cx="2154714" cy="1261432"/>
      </dsp:txXfrm>
    </dsp:sp>
    <dsp:sp modelId="{1AF9B7D3-B5DD-432F-B6BC-8B2084D28116}">
      <dsp:nvSpPr>
        <dsp:cNvPr id="0" name=""/>
        <dsp:cNvSpPr/>
      </dsp:nvSpPr>
      <dsp:spPr>
        <a:xfrm>
          <a:off x="2437198" y="856777"/>
          <a:ext cx="473439" cy="553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>
        <a:off x="2437198" y="967544"/>
        <a:ext cx="331407" cy="332300"/>
      </dsp:txXfrm>
    </dsp:sp>
    <dsp:sp modelId="{E77D7386-950A-4D8E-B0B3-B4A1ABC4D09D}">
      <dsp:nvSpPr>
        <dsp:cNvPr id="0" name=""/>
        <dsp:cNvSpPr/>
      </dsp:nvSpPr>
      <dsp:spPr>
        <a:xfrm>
          <a:off x="3133958" y="463733"/>
          <a:ext cx="2233204" cy="13399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shade val="51000"/>
                <a:satMod val="130000"/>
              </a:schemeClr>
            </a:gs>
            <a:gs pos="80000">
              <a:schemeClr val="accent4">
                <a:hueOff val="-892954"/>
                <a:satOff val="5380"/>
                <a:lumOff val="431"/>
                <a:alphaOff val="0"/>
                <a:shade val="93000"/>
                <a:satMod val="13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smtClean="0"/>
            <a:t>배우섭외</a:t>
          </a:r>
          <a:endParaRPr lang="ko-KR" altLang="en-US" sz="2800" kern="1200"/>
        </a:p>
      </dsp:txBody>
      <dsp:txXfrm>
        <a:off x="3173203" y="502978"/>
        <a:ext cx="2154714" cy="1261432"/>
      </dsp:txXfrm>
    </dsp:sp>
    <dsp:sp modelId="{21201572-0A77-4CFD-9D6C-B8A0FDFC54C4}">
      <dsp:nvSpPr>
        <dsp:cNvPr id="0" name=""/>
        <dsp:cNvSpPr/>
      </dsp:nvSpPr>
      <dsp:spPr>
        <a:xfrm>
          <a:off x="5563685" y="856777"/>
          <a:ext cx="473439" cy="553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>
        <a:off x="5563685" y="967544"/>
        <a:ext cx="331407" cy="332300"/>
      </dsp:txXfrm>
    </dsp:sp>
    <dsp:sp modelId="{C5FD9B17-1397-42CC-A5FF-C2E9C251E045}">
      <dsp:nvSpPr>
        <dsp:cNvPr id="0" name=""/>
        <dsp:cNvSpPr/>
      </dsp:nvSpPr>
      <dsp:spPr>
        <a:xfrm>
          <a:off x="6260445" y="463733"/>
          <a:ext cx="2233204" cy="13399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785908"/>
                <a:satOff val="10760"/>
                <a:lumOff val="862"/>
                <a:alphaOff val="0"/>
                <a:shade val="51000"/>
                <a:satMod val="130000"/>
              </a:schemeClr>
            </a:gs>
            <a:gs pos="80000">
              <a:schemeClr val="accent4">
                <a:hueOff val="-1785908"/>
                <a:satOff val="10760"/>
                <a:lumOff val="862"/>
                <a:alphaOff val="0"/>
                <a:shade val="93000"/>
                <a:satMod val="130000"/>
              </a:schemeClr>
            </a:gs>
            <a:gs pos="100000">
              <a:schemeClr val="accent4">
                <a:hueOff val="-1785908"/>
                <a:satOff val="10760"/>
                <a:lumOff val="86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smtClean="0"/>
            <a:t>스텝결정</a:t>
          </a:r>
          <a:endParaRPr lang="ko-KR" altLang="en-US" sz="2800" kern="1200"/>
        </a:p>
      </dsp:txBody>
      <dsp:txXfrm>
        <a:off x="6299690" y="502978"/>
        <a:ext cx="2154714" cy="1261432"/>
      </dsp:txXfrm>
    </dsp:sp>
    <dsp:sp modelId="{345F2F50-AB6A-427F-8BB8-D05F1AF926B8}">
      <dsp:nvSpPr>
        <dsp:cNvPr id="0" name=""/>
        <dsp:cNvSpPr/>
      </dsp:nvSpPr>
      <dsp:spPr>
        <a:xfrm rot="5400000">
          <a:off x="7140328" y="1959980"/>
          <a:ext cx="473439" cy="553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 rot="-5400000">
        <a:off x="7210898" y="2000177"/>
        <a:ext cx="332300" cy="331407"/>
      </dsp:txXfrm>
    </dsp:sp>
    <dsp:sp modelId="{779FFACA-8AB5-4675-8FD1-3FA017CE03A8}">
      <dsp:nvSpPr>
        <dsp:cNvPr id="0" name=""/>
        <dsp:cNvSpPr/>
      </dsp:nvSpPr>
      <dsp:spPr>
        <a:xfrm>
          <a:off x="6260445" y="2696937"/>
          <a:ext cx="2233204" cy="13399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678862"/>
                <a:satOff val="16139"/>
                <a:lumOff val="1294"/>
                <a:alphaOff val="0"/>
                <a:shade val="51000"/>
                <a:satMod val="130000"/>
              </a:schemeClr>
            </a:gs>
            <a:gs pos="80000">
              <a:schemeClr val="accent4">
                <a:hueOff val="-2678862"/>
                <a:satOff val="16139"/>
                <a:lumOff val="1294"/>
                <a:alphaOff val="0"/>
                <a:shade val="93000"/>
                <a:satMod val="130000"/>
              </a:schemeClr>
            </a:gs>
            <a:gs pos="100000">
              <a:schemeClr val="accent4">
                <a:hueOff val="-2678862"/>
                <a:satOff val="16139"/>
                <a:lumOff val="129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smtClean="0"/>
            <a:t>파이낸싱</a:t>
          </a:r>
          <a:endParaRPr lang="ko-KR" altLang="en-US" sz="2800" kern="1200"/>
        </a:p>
      </dsp:txBody>
      <dsp:txXfrm>
        <a:off x="6299690" y="2736182"/>
        <a:ext cx="2154714" cy="1261432"/>
      </dsp:txXfrm>
    </dsp:sp>
    <dsp:sp modelId="{FE21208B-CFF8-4CA4-9895-C48307C8CFE7}">
      <dsp:nvSpPr>
        <dsp:cNvPr id="0" name=""/>
        <dsp:cNvSpPr/>
      </dsp:nvSpPr>
      <dsp:spPr>
        <a:xfrm rot="10800000">
          <a:off x="5590483" y="3089982"/>
          <a:ext cx="473439" cy="553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 rot="10800000">
        <a:off x="5732515" y="3200749"/>
        <a:ext cx="331407" cy="332300"/>
      </dsp:txXfrm>
    </dsp:sp>
    <dsp:sp modelId="{D4FBF170-F0C4-4BFE-AC64-1E0E2407496B}">
      <dsp:nvSpPr>
        <dsp:cNvPr id="0" name=""/>
        <dsp:cNvSpPr/>
      </dsp:nvSpPr>
      <dsp:spPr>
        <a:xfrm>
          <a:off x="3133958" y="2696937"/>
          <a:ext cx="2233204" cy="13399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3571816"/>
                <a:satOff val="21519"/>
                <a:lumOff val="1725"/>
                <a:alphaOff val="0"/>
                <a:shade val="51000"/>
                <a:satMod val="130000"/>
              </a:schemeClr>
            </a:gs>
            <a:gs pos="80000">
              <a:schemeClr val="accent4">
                <a:hueOff val="-3571816"/>
                <a:satOff val="21519"/>
                <a:lumOff val="1725"/>
                <a:alphaOff val="0"/>
                <a:shade val="93000"/>
                <a:satMod val="130000"/>
              </a:schemeClr>
            </a:gs>
            <a:gs pos="100000">
              <a:schemeClr val="accent4">
                <a:hueOff val="-3571816"/>
                <a:satOff val="21519"/>
                <a:lumOff val="1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smtClean="0"/>
            <a:t>제작발표회</a:t>
          </a:r>
          <a:endParaRPr lang="ko-KR" altLang="en-US" sz="2800" kern="1200"/>
        </a:p>
      </dsp:txBody>
      <dsp:txXfrm>
        <a:off x="3173203" y="2736182"/>
        <a:ext cx="2154714" cy="1261432"/>
      </dsp:txXfrm>
    </dsp:sp>
    <dsp:sp modelId="{E9A5C9F7-C699-4937-9F77-1772D3848D63}">
      <dsp:nvSpPr>
        <dsp:cNvPr id="0" name=""/>
        <dsp:cNvSpPr/>
      </dsp:nvSpPr>
      <dsp:spPr>
        <a:xfrm rot="10800000">
          <a:off x="2463997" y="3089982"/>
          <a:ext cx="473439" cy="553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/>
        </a:p>
      </dsp:txBody>
      <dsp:txXfrm rot="10800000">
        <a:off x="2606029" y="3200749"/>
        <a:ext cx="331407" cy="332300"/>
      </dsp:txXfrm>
    </dsp:sp>
    <dsp:sp modelId="{87B0E0F6-1561-4F12-8041-3768482646E1}">
      <dsp:nvSpPr>
        <dsp:cNvPr id="0" name=""/>
        <dsp:cNvSpPr/>
      </dsp:nvSpPr>
      <dsp:spPr>
        <a:xfrm>
          <a:off x="7471" y="2696937"/>
          <a:ext cx="2233204" cy="13399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smtClean="0"/>
            <a:t>제작회의</a:t>
          </a:r>
          <a:endParaRPr lang="ko-KR" altLang="en-US" sz="2800" kern="1200"/>
        </a:p>
      </dsp:txBody>
      <dsp:txXfrm>
        <a:off x="46716" y="2736182"/>
        <a:ext cx="2154714" cy="1261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FA19E-B95E-4727-9CCD-825C6655B597}" type="datetimeFigureOut">
              <a:rPr lang="ko-KR" altLang="en-US" smtClean="0"/>
              <a:t>2013-01-14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28B03-3929-42CA-9B68-F0A1BECC41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928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1800" b="1" smtClean="0">
                <a:latin typeface="+mn-ea"/>
                <a:ea typeface="+mn-ea"/>
              </a:rPr>
              <a:t>    지시 사항</a:t>
            </a:r>
            <a:endParaRPr lang="en-US" altLang="ko-KR" sz="1800" b="1" smtClean="0">
              <a:latin typeface="+mn-ea"/>
              <a:ea typeface="+mn-ea"/>
            </a:endParaRPr>
          </a:p>
          <a:p>
            <a:pPr marL="228600" indent="-228600">
              <a:buFont typeface="Arial" charset="0"/>
              <a:buAutoNum type="arabicPeriod"/>
            </a:pPr>
            <a:r>
              <a:rPr lang="ko-KR" altLang="en-US" smtClean="0">
                <a:latin typeface="+mn-ea"/>
                <a:ea typeface="+mn-ea"/>
              </a:rPr>
              <a:t>슬라이드 마스터에서 도형을 사용하여 배경 서식을 디자인 하세요</a:t>
            </a:r>
            <a:r>
              <a:rPr lang="en-US" altLang="ko-KR" smtClean="0">
                <a:latin typeface="+mn-ea"/>
                <a:ea typeface="+mn-ea"/>
              </a:rPr>
              <a:t>.</a:t>
            </a:r>
          </a:p>
          <a:p>
            <a:pPr marL="228600" indent="-228600">
              <a:buFont typeface="Arial" charset="0"/>
              <a:buAutoNum type="arabicPeriod"/>
            </a:pPr>
            <a:r>
              <a:rPr lang="ko-KR" altLang="en-US" smtClean="0">
                <a:latin typeface="+mn-ea"/>
                <a:ea typeface="+mn-ea"/>
              </a:rPr>
              <a:t>슬라이드 마스터 </a:t>
            </a:r>
            <a:r>
              <a:rPr lang="en-US" altLang="ko-KR" smtClean="0">
                <a:latin typeface="+mn-ea"/>
                <a:ea typeface="+mn-ea"/>
              </a:rPr>
              <a:t>(</a:t>
            </a:r>
            <a:r>
              <a:rPr lang="ko-KR" altLang="en-US" smtClean="0">
                <a:latin typeface="+mn-ea"/>
                <a:ea typeface="+mn-ea"/>
              </a:rPr>
              <a:t>제목 슬라이드</a:t>
            </a:r>
            <a:r>
              <a:rPr lang="en-US" altLang="ko-KR" smtClean="0">
                <a:latin typeface="+mn-ea"/>
                <a:ea typeface="+mn-ea"/>
              </a:rPr>
              <a:t>)</a:t>
            </a:r>
            <a:r>
              <a:rPr lang="ko-KR" altLang="en-US" smtClean="0">
                <a:latin typeface="+mn-ea"/>
                <a:ea typeface="+mn-ea"/>
              </a:rPr>
              <a:t>에서 그림 삽입을 사용하여 제목 슬라이드를 디자인 하세요</a:t>
            </a:r>
            <a:r>
              <a:rPr lang="en-US" altLang="ko-KR" smtClean="0">
                <a:latin typeface="+mn-ea"/>
                <a:ea typeface="+mn-ea"/>
              </a:rPr>
              <a:t>. </a:t>
            </a:r>
            <a:br>
              <a:rPr lang="en-US" altLang="ko-KR" smtClean="0">
                <a:latin typeface="+mn-ea"/>
                <a:ea typeface="+mn-ea"/>
              </a:rPr>
            </a:br>
            <a:r>
              <a:rPr lang="en-US" altLang="ko-KR" smtClean="0">
                <a:latin typeface="+mn-ea"/>
                <a:ea typeface="+mn-ea"/>
              </a:rPr>
              <a:t>(</a:t>
            </a:r>
            <a:r>
              <a:rPr lang="ko-KR" altLang="en-US" smtClean="0">
                <a:latin typeface="+mn-ea"/>
                <a:ea typeface="+mn-ea"/>
              </a:rPr>
              <a:t>그림 파일명 </a:t>
            </a:r>
            <a:r>
              <a:rPr lang="en-US" altLang="ko-KR" smtClean="0">
                <a:latin typeface="+mn-ea"/>
                <a:ea typeface="+mn-ea"/>
              </a:rPr>
              <a:t>: </a:t>
            </a:r>
            <a:r>
              <a:rPr lang="ko-KR" altLang="en-US" smtClean="0">
                <a:latin typeface="+mn-ea"/>
                <a:ea typeface="+mn-ea"/>
              </a:rPr>
              <a:t>배경</a:t>
            </a:r>
            <a:r>
              <a:rPr lang="en-US" altLang="ko-KR" smtClean="0">
                <a:latin typeface="+mn-ea"/>
                <a:ea typeface="+mn-ea"/>
              </a:rPr>
              <a:t>1.jpg)</a:t>
            </a:r>
          </a:p>
          <a:p>
            <a:pPr marL="228600" indent="-228600">
              <a:buFont typeface="Arial" charset="0"/>
              <a:buAutoNum type="arabicPeriod"/>
            </a:pPr>
            <a:r>
              <a:rPr lang="ko-KR" altLang="en-US" smtClean="0">
                <a:latin typeface="+mn-ea"/>
                <a:ea typeface="+mn-ea"/>
              </a:rPr>
              <a:t>나머지 슬라이드의 내용은 적절한 개체를 사용하여 제시된 화면과 동일하게 작성하세요</a:t>
            </a:r>
            <a:r>
              <a:rPr lang="en-US" altLang="ko-KR" smtClean="0">
                <a:latin typeface="+mn-ea"/>
                <a:ea typeface="+mn-ea"/>
              </a:rPr>
              <a:t>.</a:t>
            </a:r>
            <a:endParaRPr lang="ko-KR" altLang="en-US">
              <a:latin typeface="+mn-ea"/>
              <a:ea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28B03-3929-42CA-9B68-F0A1BECC4162}" type="slidenum">
              <a:rPr lang="ko-KR" altLang="en-US" smtClean="0"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" y="0"/>
            <a:ext cx="913507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555776" y="1340768"/>
            <a:ext cx="6583759" cy="1512168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 algn="ctr">
              <a:defRPr sz="5400" b="1" cap="all" spc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627784" y="3429000"/>
            <a:ext cx="6400800" cy="928694"/>
          </a:xfrm>
        </p:spPr>
        <p:txBody>
          <a:bodyPr/>
          <a:lstStyle>
            <a:lvl1pPr marL="0" indent="0" algn="ctr">
              <a:buNone/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1693-F708-431B-8FC4-1F851CE7FC28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8E23-FCF3-4E75-B3DE-BD1295A814F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1693-F708-431B-8FC4-1F851CE7FC28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8E23-FCF3-4E75-B3DE-BD1295A814F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1693-F708-431B-8FC4-1F851CE7FC28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8E23-FCF3-4E75-B3DE-BD1295A814F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1693-F708-431B-8FC4-1F851CE7FC28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8E23-FCF3-4E75-B3DE-BD1295A814F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1693-F708-431B-8FC4-1F851CE7FC28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8E23-FCF3-4E75-B3DE-BD1295A814F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1693-F708-431B-8FC4-1F851CE7FC28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8E23-FCF3-4E75-B3DE-BD1295A814F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1693-F708-431B-8FC4-1F851CE7FC28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8E23-FCF3-4E75-B3DE-BD1295A814F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1693-F708-431B-8FC4-1F851CE7FC28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8E23-FCF3-4E75-B3DE-BD1295A814F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1693-F708-431B-8FC4-1F851CE7FC28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8E23-FCF3-4E75-B3DE-BD1295A814F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1693-F708-431B-8FC4-1F851CE7FC28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8E23-FCF3-4E75-B3DE-BD1295A814F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1693-F708-431B-8FC4-1F851CE7FC28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8E23-FCF3-4E75-B3DE-BD1295A814F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14298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1693-F708-431B-8FC4-1F851CE7FC28}" type="datetimeFigureOut">
              <a:rPr lang="ko-KR" altLang="en-US" smtClean="0"/>
              <a:pPr/>
              <a:t>2013-01-14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C8E23-FCF3-4E75-B3DE-BD1295A814F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b="0" kern="1200" cap="none" spc="0">
          <a:ln w="1841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영화의 모든 것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smtClean="0"/>
              <a:t>Motion Pictures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목</a:t>
            </a:r>
            <a:r>
              <a:rPr lang="ko-KR" altLang="en-US"/>
              <a:t>차</a:t>
            </a:r>
          </a:p>
        </p:txBody>
      </p:sp>
      <p:sp>
        <p:nvSpPr>
          <p:cNvPr id="5" name="모서리가 둥근 직사각형 4"/>
          <p:cNvSpPr/>
          <p:nvPr/>
        </p:nvSpPr>
        <p:spPr>
          <a:xfrm>
            <a:off x="1692156" y="1785926"/>
            <a:ext cx="6094554" cy="852810"/>
          </a:xfrm>
          <a:prstGeom prst="roundRect">
            <a:avLst>
              <a:gd name="adj" fmla="val 50000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영화란</a:t>
            </a:r>
            <a:r>
              <a:rPr lang="en-US" altLang="ko-KR" sz="3200" smtClean="0"/>
              <a:t>?</a:t>
            </a:r>
            <a:endParaRPr lang="ko-KR" altLang="en-US" sz="3200"/>
          </a:p>
        </p:txBody>
      </p:sp>
      <p:sp>
        <p:nvSpPr>
          <p:cNvPr id="4" name="타원 3"/>
          <p:cNvSpPr/>
          <p:nvPr/>
        </p:nvSpPr>
        <p:spPr>
          <a:xfrm>
            <a:off x="1285852" y="1785926"/>
            <a:ext cx="880325" cy="85281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92156" y="2978041"/>
            <a:ext cx="6094554" cy="852810"/>
          </a:xfrm>
          <a:prstGeom prst="roundRect">
            <a:avLst>
              <a:gd name="adj" fmla="val 50000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영화 분야 한류</a:t>
            </a:r>
            <a:endParaRPr lang="ko-KR" altLang="en-US" sz="3200"/>
          </a:p>
        </p:txBody>
      </p:sp>
      <p:sp>
        <p:nvSpPr>
          <p:cNvPr id="11" name="타원 10"/>
          <p:cNvSpPr/>
          <p:nvPr/>
        </p:nvSpPr>
        <p:spPr>
          <a:xfrm>
            <a:off x="1285852" y="2978041"/>
            <a:ext cx="880325" cy="85281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1692156" y="4170156"/>
            <a:ext cx="6094554" cy="852810"/>
          </a:xfrm>
          <a:prstGeom prst="roundRect">
            <a:avLst>
              <a:gd name="adj" fmla="val 50000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영화 점유율</a:t>
            </a:r>
            <a:endParaRPr lang="ko-KR" altLang="en-US" sz="3200"/>
          </a:p>
        </p:txBody>
      </p:sp>
      <p:sp>
        <p:nvSpPr>
          <p:cNvPr id="14" name="타원 13"/>
          <p:cNvSpPr/>
          <p:nvPr/>
        </p:nvSpPr>
        <p:spPr>
          <a:xfrm>
            <a:off x="1285852" y="4170156"/>
            <a:ext cx="880325" cy="85281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1692156" y="5362272"/>
            <a:ext cx="6094554" cy="852810"/>
          </a:xfrm>
          <a:prstGeom prst="roundRect">
            <a:avLst>
              <a:gd name="adj" fmla="val 50000"/>
            </a:avLst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smtClean="0"/>
              <a:t>영화 제작 과정</a:t>
            </a:r>
            <a:endParaRPr lang="ko-KR" altLang="en-US" sz="3200"/>
          </a:p>
        </p:txBody>
      </p:sp>
      <p:sp>
        <p:nvSpPr>
          <p:cNvPr id="17" name="타원 16"/>
          <p:cNvSpPr/>
          <p:nvPr/>
        </p:nvSpPr>
        <p:spPr>
          <a:xfrm>
            <a:off x="1285852" y="5362272"/>
            <a:ext cx="880325" cy="85281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영화란</a:t>
            </a:r>
            <a:r>
              <a:rPr lang="en-US" altLang="ko-KR" smtClean="0"/>
              <a:t>?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영화의 정의</a:t>
            </a:r>
            <a:endParaRPr lang="en-US" altLang="ko-KR" smtClean="0"/>
          </a:p>
          <a:p>
            <a:pPr lvl="1"/>
            <a:r>
              <a:rPr lang="ko-KR" altLang="en-US" smtClean="0"/>
              <a:t>연속촬영으로 기록한 필름상의 화상을 스크린에 투영</a:t>
            </a:r>
            <a:r>
              <a:rPr lang="en-US" altLang="ko-KR" smtClean="0"/>
              <a:t>, </a:t>
            </a:r>
            <a:r>
              <a:rPr lang="ko-KR" altLang="en-US" smtClean="0"/>
              <a:t>움직임 있는 영상을 보여주는 장치 및 그렇게 만든 작품</a:t>
            </a:r>
          </a:p>
          <a:p>
            <a:pPr lvl="1"/>
            <a:r>
              <a:rPr lang="ko-KR" altLang="en-US" smtClean="0"/>
              <a:t>영화는 시간과 공간을 초월한 종합 예술이라 할 수 있으며 시</a:t>
            </a:r>
            <a:r>
              <a:rPr lang="en-US" altLang="ko-KR" smtClean="0"/>
              <a:t>, </a:t>
            </a:r>
            <a:r>
              <a:rPr lang="ko-KR" altLang="en-US" smtClean="0"/>
              <a:t>음악</a:t>
            </a:r>
            <a:r>
              <a:rPr lang="en-US" altLang="ko-KR" smtClean="0"/>
              <a:t>, </a:t>
            </a:r>
            <a:r>
              <a:rPr lang="ko-KR" altLang="en-US" smtClean="0"/>
              <a:t>무용</a:t>
            </a:r>
            <a:r>
              <a:rPr lang="en-US" altLang="ko-KR" smtClean="0"/>
              <a:t>, </a:t>
            </a:r>
            <a:r>
              <a:rPr lang="ko-KR" altLang="en-US" smtClean="0"/>
              <a:t>건축</a:t>
            </a:r>
            <a:r>
              <a:rPr lang="en-US" altLang="ko-KR" smtClean="0"/>
              <a:t>, </a:t>
            </a:r>
            <a:r>
              <a:rPr lang="ko-KR" altLang="en-US" smtClean="0"/>
              <a:t>회화</a:t>
            </a:r>
            <a:r>
              <a:rPr lang="en-US" altLang="ko-KR" smtClean="0"/>
              <a:t>, </a:t>
            </a:r>
            <a:r>
              <a:rPr lang="ko-KR" altLang="en-US" smtClean="0"/>
              <a:t>조각과 함께 제 </a:t>
            </a:r>
            <a:r>
              <a:rPr lang="en-US" altLang="ko-KR" smtClean="0"/>
              <a:t>7</a:t>
            </a:r>
            <a:r>
              <a:rPr lang="ko-KR" altLang="en-US" smtClean="0"/>
              <a:t>의 예술이라 할 수 있으며</a:t>
            </a:r>
            <a:r>
              <a:rPr lang="en-US" altLang="ko-KR" smtClean="0"/>
              <a:t>, </a:t>
            </a:r>
            <a:r>
              <a:rPr lang="ko-KR" altLang="en-US" smtClean="0"/>
              <a:t>관객 앞에 영사한 작품</a:t>
            </a:r>
            <a:r>
              <a:rPr lang="en-US" altLang="ko-KR" smtClean="0"/>
              <a:t>, </a:t>
            </a:r>
            <a:r>
              <a:rPr lang="ko-KR" altLang="en-US" smtClean="0"/>
              <a:t>미학적 관점을 반영하고 있음</a:t>
            </a:r>
            <a:endParaRPr lang="en-US" altLang="ko-K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영화 점유율</a:t>
            </a:r>
            <a:endParaRPr lang="ko-KR" altLang="en-US"/>
          </a:p>
        </p:txBody>
      </p:sp>
      <p:graphicFrame>
        <p:nvGraphicFramePr>
          <p:cNvPr id="4" name="Group 629"/>
          <p:cNvGraphicFramePr>
            <a:graphicFrameLocks noGrp="1"/>
          </p:cNvGraphicFramePr>
          <p:nvPr/>
        </p:nvGraphicFramePr>
        <p:xfrm>
          <a:off x="280982" y="1928802"/>
          <a:ext cx="3719515" cy="3286150"/>
        </p:xfrm>
        <a:graphic>
          <a:graphicData uri="http://schemas.openxmlformats.org/drawingml/2006/table">
            <a:tbl>
              <a:tblPr firstRow="1" firstCol="1" bandRow="1">
                <a:tableStyleId>{2A488322-F2BA-4B5B-9748-0D474271808F}</a:tableStyleId>
              </a:tblPr>
              <a:tblGrid>
                <a:gridCol w="929879"/>
                <a:gridCol w="1394818"/>
                <a:gridCol w="1394818"/>
              </a:tblGrid>
              <a:tr h="46945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국가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2005</a:t>
                      </a: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년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2006</a:t>
                      </a: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년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</a:tr>
              <a:tr h="46945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한국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50.4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55.6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</a:tr>
              <a:tr h="46945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미국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40.3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40.6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</a:tr>
              <a:tr h="46945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중국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2.1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1.4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</a:tr>
              <a:tr h="46945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일본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4.0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1.6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</a:tr>
              <a:tr h="46945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유럽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3.1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0.6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</a:tr>
              <a:tr h="469450"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기타</a:t>
                      </a:r>
                      <a:endParaRPr kumimoji="1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0.2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57263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0.2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0" marR="76200" marT="0" marB="0" anchor="ctr" horzOverflow="overflow"/>
                </a:tc>
              </a:tr>
            </a:tbl>
          </a:graphicData>
        </a:graphic>
      </p:graphicFrame>
      <p:graphicFrame>
        <p:nvGraphicFramePr>
          <p:cNvPr id="5" name="차트 4"/>
          <p:cNvGraphicFramePr/>
          <p:nvPr/>
        </p:nvGraphicFramePr>
        <p:xfrm>
          <a:off x="4500562" y="1928802"/>
          <a:ext cx="419100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영화 제작 과정</a:t>
            </a:r>
            <a:endParaRPr lang="ko-KR" altLang="en-US"/>
          </a:p>
        </p:txBody>
      </p:sp>
      <p:graphicFrame>
        <p:nvGraphicFramePr>
          <p:cNvPr id="3" name="다이어그램 2"/>
          <p:cNvGraphicFramePr/>
          <p:nvPr/>
        </p:nvGraphicFramePr>
        <p:xfrm>
          <a:off x="357158" y="1643050"/>
          <a:ext cx="8501122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142</Words>
  <Application>Microsoft Office PowerPoint</Application>
  <PresentationFormat>화면 슬라이드 쇼(4:3)</PresentationFormat>
  <Paragraphs>50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영화의 모든 것</vt:lpstr>
      <vt:lpstr>목차</vt:lpstr>
      <vt:lpstr>영화란?</vt:lpstr>
      <vt:lpstr>영화 점유율</vt:lpstr>
      <vt:lpstr>영화 제작 과정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영화의 모든 것</dc:title>
  <dc:creator>이의찬</dc:creator>
  <cp:lastModifiedBy>송윤희</cp:lastModifiedBy>
  <cp:revision>3</cp:revision>
  <dcterms:created xsi:type="dcterms:W3CDTF">2007-04-06T06:36:39Z</dcterms:created>
  <dcterms:modified xsi:type="dcterms:W3CDTF">2013-01-14T02:17:16Z</dcterms:modified>
</cp:coreProperties>
</file>