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03447BB-5D67-496B-8E87-E561075AD55C}" styleName="어두운 스타일 1 - 강조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테마 스타일 2 - 강조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16" autoAdjust="0"/>
  </p:normalViewPr>
  <p:slideViewPr>
    <p:cSldViewPr>
      <p:cViewPr varScale="1">
        <p:scale>
          <a:sx n="69" d="100"/>
          <a:sy n="69" d="100"/>
        </p:scale>
        <p:origin x="-11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이용형태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생활용수</c:v>
                </c:pt>
                <c:pt idx="1">
                  <c:v>유지용수</c:v>
                </c:pt>
                <c:pt idx="2">
                  <c:v>공업용수</c:v>
                </c:pt>
                <c:pt idx="3">
                  <c:v>농업용수</c:v>
                </c:pt>
                <c:pt idx="4">
                  <c:v>기타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0.16000000000000003</c:v>
                </c:pt>
                <c:pt idx="1">
                  <c:v>0.2</c:v>
                </c:pt>
                <c:pt idx="2">
                  <c:v>8.0000000000000057E-2</c:v>
                </c:pt>
                <c:pt idx="3">
                  <c:v>0.53</c:v>
                </c:pt>
                <c:pt idx="4">
                  <c:v>3.0000000000000006E-2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ED6CBA-5167-4362-8938-C6E14C156B7F}" type="doc">
      <dgm:prSet loTypeId="urn:microsoft.com/office/officeart/2005/8/layout/cycle8" loCatId="cycle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pPr latinLnBrk="1"/>
          <a:endParaRPr lang="ko-KR" altLang="en-US"/>
        </a:p>
      </dgm:t>
    </dgm:pt>
    <dgm:pt modelId="{EF269659-AEAA-4477-8FF3-1C781F05F4CD}">
      <dgm:prSet phldrT="[텍스트]"/>
      <dgm:spPr/>
      <dgm:t>
        <a:bodyPr/>
        <a:lstStyle/>
        <a:p>
          <a:pPr latinLnBrk="1"/>
          <a:r>
            <a:rPr lang="ko-KR" altLang="en-US" smtClean="0"/>
            <a:t>수증기</a:t>
          </a:r>
          <a:endParaRPr lang="ko-KR" altLang="en-US"/>
        </a:p>
      </dgm:t>
    </dgm:pt>
    <dgm:pt modelId="{EE6162E2-10A8-48F9-86D8-62EF36F0150D}" type="parTrans" cxnId="{B0ECFC28-8DA3-4EB1-8922-7C56CA2642C2}">
      <dgm:prSet/>
      <dgm:spPr/>
      <dgm:t>
        <a:bodyPr/>
        <a:lstStyle/>
        <a:p>
          <a:pPr latinLnBrk="1"/>
          <a:endParaRPr lang="ko-KR" altLang="en-US"/>
        </a:p>
      </dgm:t>
    </dgm:pt>
    <dgm:pt modelId="{16DFFF56-08F8-48D4-890D-87BF6F8F9DEE}" type="sibTrans" cxnId="{B0ECFC28-8DA3-4EB1-8922-7C56CA2642C2}">
      <dgm:prSet/>
      <dgm:spPr/>
      <dgm:t>
        <a:bodyPr/>
        <a:lstStyle/>
        <a:p>
          <a:pPr latinLnBrk="1"/>
          <a:endParaRPr lang="ko-KR" altLang="en-US"/>
        </a:p>
      </dgm:t>
    </dgm:pt>
    <dgm:pt modelId="{D86AE07C-F22E-43F5-BFA1-8ADCA54B2BCD}">
      <dgm:prSet phldrT="[텍스트]"/>
      <dgm:spPr/>
      <dgm:t>
        <a:bodyPr/>
        <a:lstStyle/>
        <a:p>
          <a:pPr latinLnBrk="1"/>
          <a:r>
            <a:rPr lang="ko-KR" altLang="en-US" smtClean="0"/>
            <a:t>물</a:t>
          </a:r>
          <a:endParaRPr lang="ko-KR" altLang="en-US"/>
        </a:p>
      </dgm:t>
    </dgm:pt>
    <dgm:pt modelId="{380D3FBF-05EE-4AAF-B1FC-CF9D2F38CAD6}" type="parTrans" cxnId="{94EF144E-72FD-4A49-8E7E-2A142A584433}">
      <dgm:prSet/>
      <dgm:spPr/>
      <dgm:t>
        <a:bodyPr/>
        <a:lstStyle/>
        <a:p>
          <a:pPr latinLnBrk="1"/>
          <a:endParaRPr lang="ko-KR" altLang="en-US"/>
        </a:p>
      </dgm:t>
    </dgm:pt>
    <dgm:pt modelId="{C6F40357-D186-4D82-B59F-3E7A4D16186C}" type="sibTrans" cxnId="{94EF144E-72FD-4A49-8E7E-2A142A584433}">
      <dgm:prSet/>
      <dgm:spPr/>
      <dgm:t>
        <a:bodyPr/>
        <a:lstStyle/>
        <a:p>
          <a:pPr latinLnBrk="1"/>
          <a:endParaRPr lang="ko-KR" altLang="en-US"/>
        </a:p>
      </dgm:t>
    </dgm:pt>
    <dgm:pt modelId="{28CFAFC2-B199-4E1E-A18C-7D0C7CF2DA39}">
      <dgm:prSet phldrT="[텍스트]"/>
      <dgm:spPr/>
      <dgm:t>
        <a:bodyPr/>
        <a:lstStyle/>
        <a:p>
          <a:pPr latinLnBrk="1"/>
          <a:r>
            <a:rPr lang="ko-KR" altLang="en-US" smtClean="0"/>
            <a:t>얼음</a:t>
          </a:r>
          <a:endParaRPr lang="ko-KR" altLang="en-US"/>
        </a:p>
      </dgm:t>
    </dgm:pt>
    <dgm:pt modelId="{3D85AF27-E3CC-4B03-8A0C-7C0F93BBA038}" type="parTrans" cxnId="{4E56751E-D8FB-4999-979E-7890A08C2194}">
      <dgm:prSet/>
      <dgm:spPr/>
      <dgm:t>
        <a:bodyPr/>
        <a:lstStyle/>
        <a:p>
          <a:pPr latinLnBrk="1"/>
          <a:endParaRPr lang="ko-KR" altLang="en-US"/>
        </a:p>
      </dgm:t>
    </dgm:pt>
    <dgm:pt modelId="{0A4C20E7-BD31-417F-8BF3-886CD21E6FED}" type="sibTrans" cxnId="{4E56751E-D8FB-4999-979E-7890A08C2194}">
      <dgm:prSet/>
      <dgm:spPr/>
      <dgm:t>
        <a:bodyPr/>
        <a:lstStyle/>
        <a:p>
          <a:pPr latinLnBrk="1"/>
          <a:endParaRPr lang="ko-KR" altLang="en-US"/>
        </a:p>
      </dgm:t>
    </dgm:pt>
    <dgm:pt modelId="{2474F1ED-AA7E-49A4-8CDB-5A755A31E34B}" type="pres">
      <dgm:prSet presAssocID="{41ED6CBA-5167-4362-8938-C6E14C156B7F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157911E-E89D-4D4C-8198-A7F95E5A2171}" type="pres">
      <dgm:prSet presAssocID="{41ED6CBA-5167-4362-8938-C6E14C156B7F}" presName="wedge1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F2314F86-FBA9-4C96-8F09-3DA2F94D3B58}" type="pres">
      <dgm:prSet presAssocID="{41ED6CBA-5167-4362-8938-C6E14C156B7F}" presName="dummy1a" presStyleCnt="0"/>
      <dgm:spPr/>
    </dgm:pt>
    <dgm:pt modelId="{C308B79B-FA6E-4D8F-A626-DDA5DA32F841}" type="pres">
      <dgm:prSet presAssocID="{41ED6CBA-5167-4362-8938-C6E14C156B7F}" presName="dummy1b" presStyleCnt="0"/>
      <dgm:spPr/>
    </dgm:pt>
    <dgm:pt modelId="{80E663C2-72E9-477C-BFC3-D9411BA4C3AD}" type="pres">
      <dgm:prSet presAssocID="{41ED6CBA-5167-4362-8938-C6E14C156B7F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F9F30BF-7AB7-41F1-98ED-E18E6F2D8E0E}" type="pres">
      <dgm:prSet presAssocID="{41ED6CBA-5167-4362-8938-C6E14C156B7F}" presName="wedge2" presStyleLbl="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14E03BAB-A080-418C-A028-1C14620AE5D7}" type="pres">
      <dgm:prSet presAssocID="{41ED6CBA-5167-4362-8938-C6E14C156B7F}" presName="dummy2a" presStyleCnt="0"/>
      <dgm:spPr/>
    </dgm:pt>
    <dgm:pt modelId="{F0D86B13-020B-4EE0-9953-D25236BEEB27}" type="pres">
      <dgm:prSet presAssocID="{41ED6CBA-5167-4362-8938-C6E14C156B7F}" presName="dummy2b" presStyleCnt="0"/>
      <dgm:spPr/>
    </dgm:pt>
    <dgm:pt modelId="{EACE2F2D-B3D8-466A-902A-9604BCB25075}" type="pres">
      <dgm:prSet presAssocID="{41ED6CBA-5167-4362-8938-C6E14C156B7F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44E57BA-AB6D-46B3-AEBE-F80231964FA9}" type="pres">
      <dgm:prSet presAssocID="{41ED6CBA-5167-4362-8938-C6E14C156B7F}" presName="wedge3" presStyleLbl="node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FF6C0303-5B34-4BED-ACEB-AB9A77F070F7}" type="pres">
      <dgm:prSet presAssocID="{41ED6CBA-5167-4362-8938-C6E14C156B7F}" presName="dummy3a" presStyleCnt="0"/>
      <dgm:spPr/>
    </dgm:pt>
    <dgm:pt modelId="{60B6114F-533F-427A-8882-8CBC00393728}" type="pres">
      <dgm:prSet presAssocID="{41ED6CBA-5167-4362-8938-C6E14C156B7F}" presName="dummy3b" presStyleCnt="0"/>
      <dgm:spPr/>
    </dgm:pt>
    <dgm:pt modelId="{421E40F0-A6C8-404A-88F3-68B345372ADB}" type="pres">
      <dgm:prSet presAssocID="{41ED6CBA-5167-4362-8938-C6E14C156B7F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67DCCEE-ACD7-4AE1-AE7D-F4FADD60A282}" type="pres">
      <dgm:prSet presAssocID="{16DFFF56-08F8-48D4-890D-87BF6F8F9DEE}" presName="arrowWedge1" presStyleLbl="fgSibTrans2D1" presStyleIdx="0" presStyleCnt="3"/>
      <dgm:spPr/>
    </dgm:pt>
    <dgm:pt modelId="{7212A962-D4B3-46E3-80A5-120054CAB22A}" type="pres">
      <dgm:prSet presAssocID="{C6F40357-D186-4D82-B59F-3E7A4D16186C}" presName="arrowWedge2" presStyleLbl="fgSibTrans2D1" presStyleIdx="1" presStyleCnt="3"/>
      <dgm:spPr/>
    </dgm:pt>
    <dgm:pt modelId="{5036D6EC-A9A2-48DF-BD88-611F12D19DA9}" type="pres">
      <dgm:prSet presAssocID="{0A4C20E7-BD31-417F-8BF3-886CD21E6FED}" presName="arrowWedge3" presStyleLbl="fgSibTrans2D1" presStyleIdx="2" presStyleCnt="3"/>
      <dgm:spPr/>
    </dgm:pt>
  </dgm:ptLst>
  <dgm:cxnLst>
    <dgm:cxn modelId="{EA1EC885-CDCC-4595-8669-7812C06D8131}" type="presOf" srcId="{EF269659-AEAA-4477-8FF3-1C781F05F4CD}" destId="{80E663C2-72E9-477C-BFC3-D9411BA4C3AD}" srcOrd="1" destOrd="0" presId="urn:microsoft.com/office/officeart/2005/8/layout/cycle8"/>
    <dgm:cxn modelId="{B0DD58C3-585A-4545-828F-C3E5002DC7A9}" type="presOf" srcId="{EF269659-AEAA-4477-8FF3-1C781F05F4CD}" destId="{A157911E-E89D-4D4C-8198-A7F95E5A2171}" srcOrd="0" destOrd="0" presId="urn:microsoft.com/office/officeart/2005/8/layout/cycle8"/>
    <dgm:cxn modelId="{305F3858-0E39-4DF1-8944-EE211BEDB8CF}" type="presOf" srcId="{D86AE07C-F22E-43F5-BFA1-8ADCA54B2BCD}" destId="{DF9F30BF-7AB7-41F1-98ED-E18E6F2D8E0E}" srcOrd="0" destOrd="0" presId="urn:microsoft.com/office/officeart/2005/8/layout/cycle8"/>
    <dgm:cxn modelId="{CC418163-78D8-4FDD-87FC-C1D39120C763}" type="presOf" srcId="{41ED6CBA-5167-4362-8938-C6E14C156B7F}" destId="{2474F1ED-AA7E-49A4-8CDB-5A755A31E34B}" srcOrd="0" destOrd="0" presId="urn:microsoft.com/office/officeart/2005/8/layout/cycle8"/>
    <dgm:cxn modelId="{B0ECFC28-8DA3-4EB1-8922-7C56CA2642C2}" srcId="{41ED6CBA-5167-4362-8938-C6E14C156B7F}" destId="{EF269659-AEAA-4477-8FF3-1C781F05F4CD}" srcOrd="0" destOrd="0" parTransId="{EE6162E2-10A8-48F9-86D8-62EF36F0150D}" sibTransId="{16DFFF56-08F8-48D4-890D-87BF6F8F9DEE}"/>
    <dgm:cxn modelId="{94EF144E-72FD-4A49-8E7E-2A142A584433}" srcId="{41ED6CBA-5167-4362-8938-C6E14C156B7F}" destId="{D86AE07C-F22E-43F5-BFA1-8ADCA54B2BCD}" srcOrd="1" destOrd="0" parTransId="{380D3FBF-05EE-4AAF-B1FC-CF9D2F38CAD6}" sibTransId="{C6F40357-D186-4D82-B59F-3E7A4D16186C}"/>
    <dgm:cxn modelId="{FFED91F8-1289-4E5F-A756-4DC6D08102BA}" type="presOf" srcId="{28CFAFC2-B199-4E1E-A18C-7D0C7CF2DA39}" destId="{E44E57BA-AB6D-46B3-AEBE-F80231964FA9}" srcOrd="0" destOrd="0" presId="urn:microsoft.com/office/officeart/2005/8/layout/cycle8"/>
    <dgm:cxn modelId="{4E56751E-D8FB-4999-979E-7890A08C2194}" srcId="{41ED6CBA-5167-4362-8938-C6E14C156B7F}" destId="{28CFAFC2-B199-4E1E-A18C-7D0C7CF2DA39}" srcOrd="2" destOrd="0" parTransId="{3D85AF27-E3CC-4B03-8A0C-7C0F93BBA038}" sibTransId="{0A4C20E7-BD31-417F-8BF3-886CD21E6FED}"/>
    <dgm:cxn modelId="{41E3022C-572A-4D9C-A46A-C2354D74BA00}" type="presOf" srcId="{D86AE07C-F22E-43F5-BFA1-8ADCA54B2BCD}" destId="{EACE2F2D-B3D8-466A-902A-9604BCB25075}" srcOrd="1" destOrd="0" presId="urn:microsoft.com/office/officeart/2005/8/layout/cycle8"/>
    <dgm:cxn modelId="{8B2DCE35-F0A7-43B8-B8AA-E4D78712FDB6}" type="presOf" srcId="{28CFAFC2-B199-4E1E-A18C-7D0C7CF2DA39}" destId="{421E40F0-A6C8-404A-88F3-68B345372ADB}" srcOrd="1" destOrd="0" presId="urn:microsoft.com/office/officeart/2005/8/layout/cycle8"/>
    <dgm:cxn modelId="{802DE541-F059-4A23-A25E-936E97268F10}" type="presParOf" srcId="{2474F1ED-AA7E-49A4-8CDB-5A755A31E34B}" destId="{A157911E-E89D-4D4C-8198-A7F95E5A2171}" srcOrd="0" destOrd="0" presId="urn:microsoft.com/office/officeart/2005/8/layout/cycle8"/>
    <dgm:cxn modelId="{F24CF6BF-E563-4A75-9DEE-51CCD0746D55}" type="presParOf" srcId="{2474F1ED-AA7E-49A4-8CDB-5A755A31E34B}" destId="{F2314F86-FBA9-4C96-8F09-3DA2F94D3B58}" srcOrd="1" destOrd="0" presId="urn:microsoft.com/office/officeart/2005/8/layout/cycle8"/>
    <dgm:cxn modelId="{6E093AC1-4600-40EB-9BA6-0DF237CC97D6}" type="presParOf" srcId="{2474F1ED-AA7E-49A4-8CDB-5A755A31E34B}" destId="{C308B79B-FA6E-4D8F-A626-DDA5DA32F841}" srcOrd="2" destOrd="0" presId="urn:microsoft.com/office/officeart/2005/8/layout/cycle8"/>
    <dgm:cxn modelId="{EE8196A0-AE1C-416B-B1B9-AFBC0E559CE0}" type="presParOf" srcId="{2474F1ED-AA7E-49A4-8CDB-5A755A31E34B}" destId="{80E663C2-72E9-477C-BFC3-D9411BA4C3AD}" srcOrd="3" destOrd="0" presId="urn:microsoft.com/office/officeart/2005/8/layout/cycle8"/>
    <dgm:cxn modelId="{44368D9F-6B8B-4600-99A9-1E084935E4C6}" type="presParOf" srcId="{2474F1ED-AA7E-49A4-8CDB-5A755A31E34B}" destId="{DF9F30BF-7AB7-41F1-98ED-E18E6F2D8E0E}" srcOrd="4" destOrd="0" presId="urn:microsoft.com/office/officeart/2005/8/layout/cycle8"/>
    <dgm:cxn modelId="{0D99FFCB-8018-43A6-85C3-02FD5C5A6870}" type="presParOf" srcId="{2474F1ED-AA7E-49A4-8CDB-5A755A31E34B}" destId="{14E03BAB-A080-418C-A028-1C14620AE5D7}" srcOrd="5" destOrd="0" presId="urn:microsoft.com/office/officeart/2005/8/layout/cycle8"/>
    <dgm:cxn modelId="{42FBCF65-FCA4-4FA6-9807-580602AD0010}" type="presParOf" srcId="{2474F1ED-AA7E-49A4-8CDB-5A755A31E34B}" destId="{F0D86B13-020B-4EE0-9953-D25236BEEB27}" srcOrd="6" destOrd="0" presId="urn:microsoft.com/office/officeart/2005/8/layout/cycle8"/>
    <dgm:cxn modelId="{8F39D5A3-1721-4B52-8773-68E7CF5FE34F}" type="presParOf" srcId="{2474F1ED-AA7E-49A4-8CDB-5A755A31E34B}" destId="{EACE2F2D-B3D8-466A-902A-9604BCB25075}" srcOrd="7" destOrd="0" presId="urn:microsoft.com/office/officeart/2005/8/layout/cycle8"/>
    <dgm:cxn modelId="{D352A897-5602-41B2-BA07-0C5A631841D2}" type="presParOf" srcId="{2474F1ED-AA7E-49A4-8CDB-5A755A31E34B}" destId="{E44E57BA-AB6D-46B3-AEBE-F80231964FA9}" srcOrd="8" destOrd="0" presId="urn:microsoft.com/office/officeart/2005/8/layout/cycle8"/>
    <dgm:cxn modelId="{7A2C7550-DB9C-4415-A04F-768C9932FB69}" type="presParOf" srcId="{2474F1ED-AA7E-49A4-8CDB-5A755A31E34B}" destId="{FF6C0303-5B34-4BED-ACEB-AB9A77F070F7}" srcOrd="9" destOrd="0" presId="urn:microsoft.com/office/officeart/2005/8/layout/cycle8"/>
    <dgm:cxn modelId="{C5BA4F90-2E85-4DC9-893B-1EFB912C632E}" type="presParOf" srcId="{2474F1ED-AA7E-49A4-8CDB-5A755A31E34B}" destId="{60B6114F-533F-427A-8882-8CBC00393728}" srcOrd="10" destOrd="0" presId="urn:microsoft.com/office/officeart/2005/8/layout/cycle8"/>
    <dgm:cxn modelId="{3DB5F761-D83D-418D-8638-1BE03C03C262}" type="presParOf" srcId="{2474F1ED-AA7E-49A4-8CDB-5A755A31E34B}" destId="{421E40F0-A6C8-404A-88F3-68B345372ADB}" srcOrd="11" destOrd="0" presId="urn:microsoft.com/office/officeart/2005/8/layout/cycle8"/>
    <dgm:cxn modelId="{845FE58A-6EAB-4BAB-BA97-3D28F7125747}" type="presParOf" srcId="{2474F1ED-AA7E-49A4-8CDB-5A755A31E34B}" destId="{B67DCCEE-ACD7-4AE1-AE7D-F4FADD60A282}" srcOrd="12" destOrd="0" presId="urn:microsoft.com/office/officeart/2005/8/layout/cycle8"/>
    <dgm:cxn modelId="{ACE59CA8-8A5A-487A-9274-AE947C57679F}" type="presParOf" srcId="{2474F1ED-AA7E-49A4-8CDB-5A755A31E34B}" destId="{7212A962-D4B3-46E3-80A5-120054CAB22A}" srcOrd="13" destOrd="0" presId="urn:microsoft.com/office/officeart/2005/8/layout/cycle8"/>
    <dgm:cxn modelId="{22F262E3-DC52-4BAB-ADF0-648C61E4F923}" type="presParOf" srcId="{2474F1ED-AA7E-49A4-8CDB-5A755A31E34B}" destId="{5036D6EC-A9A2-48DF-BD88-611F12D19DA9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57911E-E89D-4D4C-8198-A7F95E5A2171}">
      <dsp:nvSpPr>
        <dsp:cNvPr id="0" name=""/>
        <dsp:cNvSpPr/>
      </dsp:nvSpPr>
      <dsp:spPr>
        <a:xfrm>
          <a:off x="1838057" y="331749"/>
          <a:ext cx="4287220" cy="4287220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700" kern="1200" smtClean="0"/>
            <a:t>수증기</a:t>
          </a:r>
          <a:endParaRPr lang="ko-KR" altLang="en-US" sz="3700" kern="1200"/>
        </a:p>
      </dsp:txBody>
      <dsp:txXfrm>
        <a:off x="4097524" y="1240231"/>
        <a:ext cx="1531150" cy="1275958"/>
      </dsp:txXfrm>
    </dsp:sp>
    <dsp:sp modelId="{DF9F30BF-7AB7-41F1-98ED-E18E6F2D8E0E}">
      <dsp:nvSpPr>
        <dsp:cNvPr id="0" name=""/>
        <dsp:cNvSpPr/>
      </dsp:nvSpPr>
      <dsp:spPr>
        <a:xfrm>
          <a:off x="1749760" y="484864"/>
          <a:ext cx="4287220" cy="4287220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700" kern="1200" smtClean="0"/>
            <a:t>물</a:t>
          </a:r>
          <a:endParaRPr lang="ko-KR" altLang="en-US" sz="3700" kern="1200"/>
        </a:p>
      </dsp:txBody>
      <dsp:txXfrm>
        <a:off x="2770527" y="3266453"/>
        <a:ext cx="2296725" cy="1122843"/>
      </dsp:txXfrm>
    </dsp:sp>
    <dsp:sp modelId="{E44E57BA-AB6D-46B3-AEBE-F80231964FA9}">
      <dsp:nvSpPr>
        <dsp:cNvPr id="0" name=""/>
        <dsp:cNvSpPr/>
      </dsp:nvSpPr>
      <dsp:spPr>
        <a:xfrm>
          <a:off x="1661464" y="331749"/>
          <a:ext cx="4287220" cy="4287220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700" kern="1200" smtClean="0"/>
            <a:t>얼음</a:t>
          </a:r>
          <a:endParaRPr lang="ko-KR" altLang="en-US" sz="3700" kern="1200"/>
        </a:p>
      </dsp:txBody>
      <dsp:txXfrm>
        <a:off x="2158067" y="1240231"/>
        <a:ext cx="1531150" cy="1275958"/>
      </dsp:txXfrm>
    </dsp:sp>
    <dsp:sp modelId="{B67DCCEE-ACD7-4AE1-AE7D-F4FADD60A282}">
      <dsp:nvSpPr>
        <dsp:cNvPr id="0" name=""/>
        <dsp:cNvSpPr/>
      </dsp:nvSpPr>
      <dsp:spPr>
        <a:xfrm>
          <a:off x="1573011" y="66349"/>
          <a:ext cx="4818019" cy="4818019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212A962-D4B3-46E3-80A5-120054CAB22A}">
      <dsp:nvSpPr>
        <dsp:cNvPr id="0" name=""/>
        <dsp:cNvSpPr/>
      </dsp:nvSpPr>
      <dsp:spPr>
        <a:xfrm>
          <a:off x="1484361" y="219193"/>
          <a:ext cx="4818019" cy="4818019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036D6EC-A9A2-48DF-BD88-611F12D19DA9}">
      <dsp:nvSpPr>
        <dsp:cNvPr id="0" name=""/>
        <dsp:cNvSpPr/>
      </dsp:nvSpPr>
      <dsp:spPr>
        <a:xfrm>
          <a:off x="1395711" y="66349"/>
          <a:ext cx="4818019" cy="4818019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E5A88-9E19-4314-9110-3DFC433585B1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2551F3-97F9-4713-A630-AF699CDF649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232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551F3-97F9-4713-A630-AF699CDF649A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42191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238895"/>
            <a:ext cx="7772400" cy="1470025"/>
          </a:xfrm>
        </p:spPr>
        <p:txBody>
          <a:bodyPr>
            <a:noAutofit/>
          </a:bodyPr>
          <a:lstStyle>
            <a:lvl1pPr>
              <a:defRPr sz="5400" b="1" cap="none" spc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936104"/>
          </a:xfrm>
        </p:spPr>
        <p:txBody>
          <a:bodyPr>
            <a:normAutofit/>
          </a:bodyPr>
          <a:lstStyle>
            <a:lvl1pPr marL="0" indent="0" algn="ctr">
              <a:buNone/>
              <a:defRPr sz="32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B9611-B730-4491-82E1-8000DC7BB341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6D24D-B996-476C-92C3-76F1084263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B9611-B730-4491-82E1-8000DC7BB341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6D24D-B996-476C-92C3-76F1084263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B9611-B730-4491-82E1-8000DC7BB341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6D24D-B996-476C-92C3-76F1084263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FontTx/>
              <a:buBlip>
                <a:blip r:embed="rId3"/>
              </a:buBlip>
              <a:defRPr/>
            </a:lvl2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B9611-B730-4491-82E1-8000DC7BB341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6D24D-B996-476C-92C3-76F1084263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B9611-B730-4491-82E1-8000DC7BB341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6D24D-B996-476C-92C3-76F1084263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B9611-B730-4491-82E1-8000DC7BB341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6D24D-B996-476C-92C3-76F1084263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B9611-B730-4491-82E1-8000DC7BB341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6D24D-B996-476C-92C3-76F1084263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B9611-B730-4491-82E1-8000DC7BB341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6D24D-B996-476C-92C3-76F1084263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B9611-B730-4491-82E1-8000DC7BB341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6D24D-B996-476C-92C3-76F1084263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B9611-B730-4491-82E1-8000DC7BB341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6D24D-B996-476C-92C3-76F1084263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B9611-B730-4491-82E1-8000DC7BB341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6D24D-B996-476C-92C3-76F1084263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0"/>
            <a:ext cx="9144000" cy="114298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B9611-B730-4491-82E1-8000DC7BB341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6D24D-B996-476C-92C3-76F1084263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b="0" kern="1200" cap="none" spc="0">
          <a:ln w="1841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Tx/>
        <a:buBlip>
          <a:blip r:embed="rId13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Tx/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sz="7200" smtClean="0"/>
              <a:t>물의 중요성</a:t>
            </a:r>
            <a:endParaRPr lang="ko-KR" altLang="en-US" sz="720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smtClean="0"/>
              <a:t>Importance of water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목차</a:t>
            </a:r>
            <a:endParaRPr lang="ko-KR" altLang="en-US"/>
          </a:p>
        </p:txBody>
      </p:sp>
      <p:sp>
        <p:nvSpPr>
          <p:cNvPr id="4" name="한쪽 모서리가 잘린 사각형 3"/>
          <p:cNvSpPr/>
          <p:nvPr/>
        </p:nvSpPr>
        <p:spPr>
          <a:xfrm>
            <a:off x="1692156" y="1785926"/>
            <a:ext cx="6094554" cy="843656"/>
          </a:xfrm>
          <a:prstGeom prst="snip1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200" smtClean="0"/>
              <a:t>물의 중요성</a:t>
            </a:r>
            <a:endParaRPr lang="ko-KR" altLang="en-US" sz="3200"/>
          </a:p>
        </p:txBody>
      </p:sp>
      <p:sp>
        <p:nvSpPr>
          <p:cNvPr id="5" name="빗면 4"/>
          <p:cNvSpPr/>
          <p:nvPr/>
        </p:nvSpPr>
        <p:spPr>
          <a:xfrm>
            <a:off x="1285852" y="1785926"/>
            <a:ext cx="880325" cy="852810"/>
          </a:xfrm>
          <a:prstGeom prst="bevel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ko-KR" altLang="en-US" sz="4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한쪽 모서리가 잘린 사각형 5"/>
          <p:cNvSpPr/>
          <p:nvPr/>
        </p:nvSpPr>
        <p:spPr>
          <a:xfrm>
            <a:off x="1692156" y="2978041"/>
            <a:ext cx="6094554" cy="843656"/>
          </a:xfrm>
          <a:prstGeom prst="snip1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200" smtClean="0"/>
              <a:t>물절약 생활 수칙</a:t>
            </a:r>
          </a:p>
        </p:txBody>
      </p:sp>
      <p:sp>
        <p:nvSpPr>
          <p:cNvPr id="7" name="빗면 6"/>
          <p:cNvSpPr/>
          <p:nvPr/>
        </p:nvSpPr>
        <p:spPr>
          <a:xfrm>
            <a:off x="1285852" y="2978041"/>
            <a:ext cx="880325" cy="852810"/>
          </a:xfrm>
          <a:prstGeom prst="bevel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endParaRPr lang="ko-KR" altLang="en-US" sz="4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한쪽 모서리가 잘린 사각형 7"/>
          <p:cNvSpPr/>
          <p:nvPr/>
        </p:nvSpPr>
        <p:spPr>
          <a:xfrm>
            <a:off x="1692156" y="4170156"/>
            <a:ext cx="6094554" cy="843656"/>
          </a:xfrm>
          <a:prstGeom prst="snip1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200" smtClean="0"/>
              <a:t>우리나라 물의 이용</a:t>
            </a:r>
            <a:endParaRPr lang="ko-KR" altLang="en-US" sz="3200"/>
          </a:p>
        </p:txBody>
      </p:sp>
      <p:sp>
        <p:nvSpPr>
          <p:cNvPr id="9" name="빗면 8"/>
          <p:cNvSpPr/>
          <p:nvPr/>
        </p:nvSpPr>
        <p:spPr>
          <a:xfrm>
            <a:off x="1285852" y="4170156"/>
            <a:ext cx="880325" cy="852810"/>
          </a:xfrm>
          <a:prstGeom prst="beve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</a:t>
            </a:r>
            <a:endParaRPr lang="ko-KR" altLang="en-US" sz="4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한쪽 모서리가 잘린 사각형 9"/>
          <p:cNvSpPr/>
          <p:nvPr/>
        </p:nvSpPr>
        <p:spPr>
          <a:xfrm>
            <a:off x="1692156" y="5362272"/>
            <a:ext cx="6094554" cy="843656"/>
          </a:xfrm>
          <a:prstGeom prst="snip1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200" smtClean="0"/>
              <a:t>물의 상태 변화 및 분석</a:t>
            </a:r>
          </a:p>
        </p:txBody>
      </p:sp>
      <p:sp>
        <p:nvSpPr>
          <p:cNvPr id="11" name="빗면 10"/>
          <p:cNvSpPr/>
          <p:nvPr/>
        </p:nvSpPr>
        <p:spPr>
          <a:xfrm>
            <a:off x="1285852" y="5362272"/>
            <a:ext cx="880325" cy="852810"/>
          </a:xfrm>
          <a:prstGeom prst="beve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</a:t>
            </a:r>
            <a:endParaRPr lang="ko-KR" altLang="en-US" sz="4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물의 중요성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mtClean="0"/>
              <a:t>우리 몸에 꼭 필요한 물</a:t>
            </a:r>
            <a:endParaRPr lang="en-US" altLang="ko-KR" smtClean="0"/>
          </a:p>
          <a:p>
            <a:pPr lvl="1"/>
            <a:r>
              <a:rPr lang="ko-KR" altLang="en-US" smtClean="0"/>
              <a:t>사람은 음식을 먹지 않고는 </a:t>
            </a:r>
            <a:r>
              <a:rPr lang="en-US" altLang="ko-KR" smtClean="0"/>
              <a:t>4~5</a:t>
            </a:r>
            <a:r>
              <a:rPr lang="ko-KR" altLang="en-US" smtClean="0"/>
              <a:t>주간 살 수 있으나 물 없이는 단 </a:t>
            </a:r>
            <a:r>
              <a:rPr lang="en-US" altLang="ko-KR" smtClean="0"/>
              <a:t>1</a:t>
            </a:r>
            <a:r>
              <a:rPr lang="ko-KR" altLang="en-US" smtClean="0"/>
              <a:t>주일도 살 수 없다고 함</a:t>
            </a:r>
          </a:p>
          <a:p>
            <a:pPr lvl="1"/>
            <a:r>
              <a:rPr lang="ko-KR" altLang="en-US" smtClean="0"/>
              <a:t>평균적으로 하루 </a:t>
            </a:r>
            <a:r>
              <a:rPr lang="en-US" altLang="ko-KR" smtClean="0"/>
              <a:t>2,400cal</a:t>
            </a:r>
            <a:r>
              <a:rPr lang="ko-KR" altLang="en-US" smtClean="0"/>
              <a:t>를 필요로 하는 표준체격의 우리 나라 사람의 경우 봄</a:t>
            </a:r>
            <a:r>
              <a:rPr lang="en-US" altLang="ko-KR" smtClean="0"/>
              <a:t>, </a:t>
            </a:r>
            <a:r>
              <a:rPr lang="ko-KR" altLang="en-US" smtClean="0"/>
              <a:t>가을에는 </a:t>
            </a:r>
            <a:r>
              <a:rPr lang="en-US" altLang="ko-KR" smtClean="0"/>
              <a:t>2,285cc, </a:t>
            </a:r>
            <a:r>
              <a:rPr lang="ko-KR" altLang="en-US" smtClean="0"/>
              <a:t>여름에는 </a:t>
            </a:r>
            <a:r>
              <a:rPr lang="en-US" altLang="ko-KR" smtClean="0"/>
              <a:t>500cc</a:t>
            </a:r>
            <a:r>
              <a:rPr lang="ko-KR" altLang="en-US" smtClean="0"/>
              <a:t>가 더 필요하고</a:t>
            </a:r>
            <a:r>
              <a:rPr lang="en-US" altLang="ko-KR" smtClean="0"/>
              <a:t>, </a:t>
            </a:r>
            <a:r>
              <a:rPr lang="ko-KR" altLang="en-US" smtClean="0"/>
              <a:t>겨울에는 </a:t>
            </a:r>
            <a:r>
              <a:rPr lang="en-US" altLang="ko-KR" smtClean="0"/>
              <a:t>500cc</a:t>
            </a:r>
            <a:r>
              <a:rPr lang="ko-KR" altLang="en-US" smtClean="0"/>
              <a:t>가 덜 필요함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우리 나라 물의 이용 형태</a:t>
            </a:r>
            <a:endParaRPr lang="ko-KR" altLang="en-US"/>
          </a:p>
        </p:txBody>
      </p:sp>
      <p:graphicFrame>
        <p:nvGraphicFramePr>
          <p:cNvPr id="3" name="Group 331"/>
          <p:cNvGraphicFramePr>
            <a:graphicFrameLocks noGrp="1"/>
          </p:cNvGraphicFramePr>
          <p:nvPr/>
        </p:nvGraphicFramePr>
        <p:xfrm>
          <a:off x="357158" y="2222518"/>
          <a:ext cx="3214710" cy="3635375"/>
        </p:xfrm>
        <a:graphic>
          <a:graphicData uri="http://schemas.openxmlformats.org/drawingml/2006/table">
            <a:tbl>
              <a:tblPr firstRow="1" firstCol="1" bandRow="1">
                <a:tableStyleId>{D03447BB-5D67-496B-8E87-E561075AD55C}</a:tableStyleId>
              </a:tblPr>
              <a:tblGrid>
                <a:gridCol w="1515193"/>
                <a:gridCol w="1699517"/>
              </a:tblGrid>
              <a:tr h="605516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구분</a:t>
                      </a:r>
                      <a:endParaRPr kumimoji="1" lang="ko-KR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marL="95779" marR="95779" marT="47890" marB="4789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이용형태</a:t>
                      </a:r>
                      <a:endParaRPr kumimoji="1" lang="ko-KR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marL="95779" marR="95779" marT="47890" marB="47890" anchor="ctr" horzOverflow="overflow"/>
                </a:tc>
              </a:tr>
              <a:tr h="605516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생활용수</a:t>
                      </a:r>
                      <a:endParaRPr kumimoji="1" lang="ko-KR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marL="95779" marR="95779" marT="47890" marB="4789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16%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marL="95779" marR="95779" marT="47890" marB="47890" anchor="ctr" horzOverflow="overflow"/>
                </a:tc>
              </a:tr>
              <a:tr h="607793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유지용수</a:t>
                      </a:r>
                      <a:endParaRPr kumimoji="1" lang="ko-KR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marL="95779" marR="95779" marT="47890" marB="4789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20%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marL="95779" marR="95779" marT="47890" marB="47890" anchor="ctr" horzOverflow="overflow"/>
                </a:tc>
              </a:tr>
              <a:tr h="603241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공업용수</a:t>
                      </a:r>
                      <a:endParaRPr kumimoji="1" lang="ko-KR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marL="95779" marR="95779" marT="47890" marB="4789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8%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marL="95779" marR="95779" marT="47890" marB="47890" anchor="ctr" horzOverflow="overflow"/>
                </a:tc>
              </a:tr>
              <a:tr h="607793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농업용수</a:t>
                      </a:r>
                      <a:endParaRPr kumimoji="1" lang="ko-KR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marL="95779" marR="95779" marT="47890" marB="4789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53%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marL="95779" marR="95779" marT="47890" marB="47890" anchor="ctr" horzOverflow="overflow"/>
                </a:tc>
              </a:tr>
              <a:tr h="605516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기타</a:t>
                      </a:r>
                      <a:endParaRPr kumimoji="1" lang="ko-KR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marL="95779" marR="95779" marT="47890" marB="4789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3%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marL="95779" marR="95779" marT="47890" marB="47890" anchor="ctr" horzOverflow="overflow"/>
                </a:tc>
              </a:tr>
            </a:tbl>
          </a:graphicData>
        </a:graphic>
      </p:graphicFrame>
      <p:graphicFrame>
        <p:nvGraphicFramePr>
          <p:cNvPr id="4" name="차트 3"/>
          <p:cNvGraphicFramePr/>
          <p:nvPr/>
        </p:nvGraphicFramePr>
        <p:xfrm>
          <a:off x="3786182" y="1928802"/>
          <a:ext cx="4952992" cy="4000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물의 상태변화 및 분석</a:t>
            </a:r>
            <a:endParaRPr lang="ko-KR" altLang="en-US"/>
          </a:p>
        </p:txBody>
      </p:sp>
      <p:graphicFrame>
        <p:nvGraphicFramePr>
          <p:cNvPr id="3" name="다이어그램 2"/>
          <p:cNvGraphicFramePr/>
          <p:nvPr/>
        </p:nvGraphicFramePr>
        <p:xfrm>
          <a:off x="785786" y="1397000"/>
          <a:ext cx="7786742" cy="5103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106</Words>
  <Application>Microsoft Office PowerPoint</Application>
  <PresentationFormat>화면 슬라이드 쇼(4:3)</PresentationFormat>
  <Paragraphs>34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물의 중요성</vt:lpstr>
      <vt:lpstr>목차</vt:lpstr>
      <vt:lpstr>물의 중요성</vt:lpstr>
      <vt:lpstr>우리 나라 물의 이용 형태</vt:lpstr>
      <vt:lpstr>물의 상태변화 및 분석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물의 중요성</dc:title>
  <dc:creator>이의찬</dc:creator>
  <cp:lastModifiedBy>송윤희</cp:lastModifiedBy>
  <cp:revision>7</cp:revision>
  <dcterms:created xsi:type="dcterms:W3CDTF">2007-04-06T07:32:40Z</dcterms:created>
  <dcterms:modified xsi:type="dcterms:W3CDTF">2013-01-14T03:02:45Z</dcterms:modified>
</cp:coreProperties>
</file>