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4" autoAdjust="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창구텔러</c:v>
                </c:pt>
              </c:strCache>
            </c:strRef>
          </c:tx>
          <c:invertIfNegative val="0"/>
          <c:cat>
            <c:numRef>
              <c:f>Sheet1!$A$2:$A$4</c:f>
              <c:numCache>
                <c:formatCode>G/표준</c:formatCode>
                <c:ptCount val="3"/>
                <c:pt idx="0">
                  <c:v>5.1199999999999974</c:v>
                </c:pt>
                <c:pt idx="1">
                  <c:v>6.03</c:v>
                </c:pt>
                <c:pt idx="2">
                  <c:v>6.06</c:v>
                </c:pt>
              </c:numCache>
            </c:numRef>
          </c:cat>
          <c:val>
            <c:numRef>
              <c:f>Sheet1!$B$2:$B$4</c:f>
              <c:numCache>
                <c:formatCode>G/표준</c:formatCode>
                <c:ptCount val="3"/>
                <c:pt idx="0">
                  <c:v>30.1</c:v>
                </c:pt>
                <c:pt idx="1">
                  <c:v>29.8</c:v>
                </c:pt>
                <c:pt idx="2">
                  <c:v>30.2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CD/ATM</c:v>
                </c:pt>
              </c:strCache>
            </c:strRef>
          </c:tx>
          <c:invertIfNegative val="0"/>
          <c:cat>
            <c:numRef>
              <c:f>Sheet1!$A$2:$A$4</c:f>
              <c:numCache>
                <c:formatCode>G/표준</c:formatCode>
                <c:ptCount val="3"/>
                <c:pt idx="0">
                  <c:v>5.1199999999999974</c:v>
                </c:pt>
                <c:pt idx="1">
                  <c:v>6.03</c:v>
                </c:pt>
                <c:pt idx="2">
                  <c:v>6.06</c:v>
                </c:pt>
              </c:numCache>
            </c:numRef>
          </c:cat>
          <c:val>
            <c:numRef>
              <c:f>Sheet1!$C$2:$C$4</c:f>
              <c:numCache>
                <c:formatCode>G/표준</c:formatCode>
                <c:ptCount val="3"/>
                <c:pt idx="0">
                  <c:v>26.3</c:v>
                </c:pt>
                <c:pt idx="1">
                  <c:v>26.4</c:v>
                </c:pt>
                <c:pt idx="2">
                  <c:v>25.2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텔레뱅킹</c:v>
                </c:pt>
              </c:strCache>
            </c:strRef>
          </c:tx>
          <c:invertIfNegative val="0"/>
          <c:cat>
            <c:numRef>
              <c:f>Sheet1!$A$2:$A$4</c:f>
              <c:numCache>
                <c:formatCode>G/표준</c:formatCode>
                <c:ptCount val="3"/>
                <c:pt idx="0">
                  <c:v>5.1199999999999974</c:v>
                </c:pt>
                <c:pt idx="1">
                  <c:v>6.03</c:v>
                </c:pt>
                <c:pt idx="2">
                  <c:v>6.06</c:v>
                </c:pt>
              </c:numCache>
            </c:numRef>
          </c:cat>
          <c:val>
            <c:numRef>
              <c:f>Sheet1!$D$2:$D$4</c:f>
              <c:numCache>
                <c:formatCode>G/표준</c:formatCode>
                <c:ptCount val="3"/>
                <c:pt idx="0">
                  <c:v>12</c:v>
                </c:pt>
                <c:pt idx="1">
                  <c:v>11.3</c:v>
                </c:pt>
                <c:pt idx="2">
                  <c:v>11.2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인터넷뱅킹</c:v>
                </c:pt>
              </c:strCache>
            </c:strRef>
          </c:tx>
          <c:invertIfNegative val="0"/>
          <c:cat>
            <c:numRef>
              <c:f>Sheet1!$A$2:$A$4</c:f>
              <c:numCache>
                <c:formatCode>G/표준</c:formatCode>
                <c:ptCount val="3"/>
                <c:pt idx="0">
                  <c:v>5.1199999999999974</c:v>
                </c:pt>
                <c:pt idx="1">
                  <c:v>6.03</c:v>
                </c:pt>
                <c:pt idx="2">
                  <c:v>6.06</c:v>
                </c:pt>
              </c:numCache>
            </c:numRef>
          </c:cat>
          <c:val>
            <c:numRef>
              <c:f>Sheet1!$E$2:$E$4</c:f>
              <c:numCache>
                <c:formatCode>G/표준</c:formatCode>
                <c:ptCount val="3"/>
                <c:pt idx="0">
                  <c:v>31.6</c:v>
                </c:pt>
                <c:pt idx="1">
                  <c:v>32.5</c:v>
                </c:pt>
                <c:pt idx="2">
                  <c:v>33.4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6548480"/>
        <c:axId val="86550016"/>
        <c:axId val="0"/>
      </c:bar3DChart>
      <c:catAx>
        <c:axId val="86548480"/>
        <c:scaling>
          <c:orientation val="minMax"/>
        </c:scaling>
        <c:delete val="0"/>
        <c:axPos val="b"/>
        <c:numFmt formatCode="G/표준" sourceLinked="1"/>
        <c:majorTickMark val="out"/>
        <c:minorTickMark val="none"/>
        <c:tickLblPos val="nextTo"/>
        <c:crossAx val="86550016"/>
        <c:crosses val="autoZero"/>
        <c:auto val="1"/>
        <c:lblAlgn val="ctr"/>
        <c:lblOffset val="100"/>
        <c:noMultiLvlLbl val="0"/>
      </c:catAx>
      <c:valAx>
        <c:axId val="86550016"/>
        <c:scaling>
          <c:orientation val="minMax"/>
        </c:scaling>
        <c:delete val="0"/>
        <c:axPos val="l"/>
        <c:majorGridlines/>
        <c:numFmt formatCode="G/표준" sourceLinked="1"/>
        <c:majorTickMark val="out"/>
        <c:minorTickMark val="none"/>
        <c:tickLblPos val="nextTo"/>
        <c:crossAx val="865484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BD214E-972F-40D7-8EA4-F55360644517}" type="doc">
      <dgm:prSet loTypeId="urn:microsoft.com/office/officeart/2005/8/layout/bProcess3" loCatId="process" qsTypeId="urn:microsoft.com/office/officeart/2005/8/quickstyle/3d7" qsCatId="3D" csTypeId="urn:microsoft.com/office/officeart/2005/8/colors/colorful5" csCatId="colorful" phldr="1"/>
      <dgm:spPr/>
    </dgm:pt>
    <dgm:pt modelId="{EAB2E6AF-4553-4828-8561-9FB547E377BD}">
      <dgm:prSet phldrT="[텍스트]"/>
      <dgm:spPr/>
      <dgm:t>
        <a:bodyPr/>
        <a:lstStyle/>
        <a:p>
          <a:pPr latinLnBrk="1"/>
          <a:r>
            <a:rPr lang="ko-KR" altLang="en-US" smtClean="0"/>
            <a:t>전자문서</a:t>
          </a:r>
          <a:endParaRPr lang="ko-KR" altLang="en-US"/>
        </a:p>
      </dgm:t>
    </dgm:pt>
    <dgm:pt modelId="{71B04570-ECE4-4EEA-892F-51845E7A1754}" type="parTrans" cxnId="{2F6268DB-84E5-46C0-8216-DCA503CC3528}">
      <dgm:prSet/>
      <dgm:spPr/>
      <dgm:t>
        <a:bodyPr/>
        <a:lstStyle/>
        <a:p>
          <a:pPr latinLnBrk="1"/>
          <a:endParaRPr lang="ko-KR" altLang="en-US"/>
        </a:p>
      </dgm:t>
    </dgm:pt>
    <dgm:pt modelId="{36FD8B36-DF87-44A5-8A5A-D7624CDB4419}" type="sibTrans" cxnId="{2F6268DB-84E5-46C0-8216-DCA503CC3528}">
      <dgm:prSet/>
      <dgm:spPr/>
      <dgm:t>
        <a:bodyPr/>
        <a:lstStyle/>
        <a:p>
          <a:pPr latinLnBrk="1"/>
          <a:endParaRPr lang="ko-KR" altLang="en-US"/>
        </a:p>
      </dgm:t>
    </dgm:pt>
    <dgm:pt modelId="{0065A6EA-CCEC-4A26-A3D8-8216BC1D1B47}">
      <dgm:prSet phldrT="[텍스트]"/>
      <dgm:spPr/>
      <dgm:t>
        <a:bodyPr/>
        <a:lstStyle/>
        <a:p>
          <a:pPr latinLnBrk="1"/>
          <a:r>
            <a:rPr lang="ko-KR" altLang="en-US" smtClean="0"/>
            <a:t>해쉬함수</a:t>
          </a:r>
          <a:endParaRPr lang="ko-KR" altLang="en-US"/>
        </a:p>
      </dgm:t>
    </dgm:pt>
    <dgm:pt modelId="{47CF87BA-B35C-4E95-85C4-7EE60DF62883}" type="parTrans" cxnId="{8C3AD814-184B-40F5-9B31-CC3ADFE2020F}">
      <dgm:prSet/>
      <dgm:spPr/>
      <dgm:t>
        <a:bodyPr/>
        <a:lstStyle/>
        <a:p>
          <a:pPr latinLnBrk="1"/>
          <a:endParaRPr lang="ko-KR" altLang="en-US"/>
        </a:p>
      </dgm:t>
    </dgm:pt>
    <dgm:pt modelId="{851DF0B1-78A0-4AAD-9C86-070364E520DB}" type="sibTrans" cxnId="{8C3AD814-184B-40F5-9B31-CC3ADFE2020F}">
      <dgm:prSet/>
      <dgm:spPr/>
      <dgm:t>
        <a:bodyPr/>
        <a:lstStyle/>
        <a:p>
          <a:pPr latinLnBrk="1"/>
          <a:endParaRPr lang="ko-KR" altLang="en-US"/>
        </a:p>
      </dgm:t>
    </dgm:pt>
    <dgm:pt modelId="{24FE5340-D964-424A-B4FE-A20DF5E5F27A}">
      <dgm:prSet phldrT="[텍스트]"/>
      <dgm:spPr/>
      <dgm:t>
        <a:bodyPr/>
        <a:lstStyle/>
        <a:p>
          <a:pPr latinLnBrk="1"/>
          <a:r>
            <a:rPr lang="ko-KR" altLang="en-US" smtClean="0"/>
            <a:t>생성알고리즘</a:t>
          </a:r>
          <a:endParaRPr lang="ko-KR" altLang="en-US"/>
        </a:p>
      </dgm:t>
    </dgm:pt>
    <dgm:pt modelId="{2AFEB394-2868-4011-96DC-1ED4D1D01354}" type="parTrans" cxnId="{B48F816B-B49B-4776-955E-302C604CF8AB}">
      <dgm:prSet/>
      <dgm:spPr/>
      <dgm:t>
        <a:bodyPr/>
        <a:lstStyle/>
        <a:p>
          <a:pPr latinLnBrk="1"/>
          <a:endParaRPr lang="ko-KR" altLang="en-US"/>
        </a:p>
      </dgm:t>
    </dgm:pt>
    <dgm:pt modelId="{3FF11259-F416-4A83-957B-662BA3E6C210}" type="sibTrans" cxnId="{B48F816B-B49B-4776-955E-302C604CF8AB}">
      <dgm:prSet/>
      <dgm:spPr/>
      <dgm:t>
        <a:bodyPr/>
        <a:lstStyle/>
        <a:p>
          <a:pPr latinLnBrk="1"/>
          <a:endParaRPr lang="ko-KR" altLang="en-US"/>
        </a:p>
      </dgm:t>
    </dgm:pt>
    <dgm:pt modelId="{0FBF2419-9A08-430C-901E-D63938C70939}">
      <dgm:prSet phldrT="[텍스트]"/>
      <dgm:spPr/>
      <dgm:t>
        <a:bodyPr/>
        <a:lstStyle/>
        <a:p>
          <a:pPr latinLnBrk="1"/>
          <a:r>
            <a:rPr lang="ko-KR" altLang="en-US" smtClean="0"/>
            <a:t>생성키</a:t>
          </a:r>
          <a:endParaRPr lang="ko-KR" altLang="en-US"/>
        </a:p>
      </dgm:t>
    </dgm:pt>
    <dgm:pt modelId="{3E7D775E-130D-4DEB-A519-B11786864C53}" type="parTrans" cxnId="{EFE98C8B-DE3B-4807-94CF-F00A72D9319F}">
      <dgm:prSet/>
      <dgm:spPr/>
      <dgm:t>
        <a:bodyPr/>
        <a:lstStyle/>
        <a:p>
          <a:pPr latinLnBrk="1"/>
          <a:endParaRPr lang="ko-KR" altLang="en-US"/>
        </a:p>
      </dgm:t>
    </dgm:pt>
    <dgm:pt modelId="{A9FBD463-D824-4B96-8085-D7712607A4CF}" type="sibTrans" cxnId="{EFE98C8B-DE3B-4807-94CF-F00A72D9319F}">
      <dgm:prSet/>
      <dgm:spPr/>
      <dgm:t>
        <a:bodyPr/>
        <a:lstStyle/>
        <a:p>
          <a:pPr latinLnBrk="1"/>
          <a:endParaRPr lang="ko-KR" altLang="en-US"/>
        </a:p>
      </dgm:t>
    </dgm:pt>
    <dgm:pt modelId="{4A1F6EBF-6867-4CE8-A5A4-6F95B227C169}" type="pres">
      <dgm:prSet presAssocID="{AABD214E-972F-40D7-8EA4-F55360644517}" presName="Name0" presStyleCnt="0">
        <dgm:presLayoutVars>
          <dgm:dir/>
          <dgm:resizeHandles val="exact"/>
        </dgm:presLayoutVars>
      </dgm:prSet>
      <dgm:spPr/>
    </dgm:pt>
    <dgm:pt modelId="{E8784F54-127F-4787-A5D1-912968EA022F}" type="pres">
      <dgm:prSet presAssocID="{EAB2E6AF-4553-4828-8561-9FB547E377B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E5A812F-E145-4A0C-B4B9-9336A057A920}" type="pres">
      <dgm:prSet presAssocID="{36FD8B36-DF87-44A5-8A5A-D7624CDB4419}" presName="sibTrans" presStyleLbl="sibTrans1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D495687-E0AC-4920-A322-AF9E7447B7EB}" type="pres">
      <dgm:prSet presAssocID="{36FD8B36-DF87-44A5-8A5A-D7624CDB4419}" presName="connectorText" presStyleLbl="sibTrans1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22ED9519-ADE3-454F-96ED-A0288B0C6384}" type="pres">
      <dgm:prSet presAssocID="{0065A6EA-CCEC-4A26-A3D8-8216BC1D1B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66D88D-3346-4D4E-B2AE-50BBECBA1362}" type="pres">
      <dgm:prSet presAssocID="{851DF0B1-78A0-4AAD-9C86-070364E520DB}" presName="sibTrans" presStyleLbl="sibTrans1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A1400A73-29AD-42A7-A078-88A7891319D8}" type="pres">
      <dgm:prSet presAssocID="{851DF0B1-78A0-4AAD-9C86-070364E520DB}" presName="connectorText" presStyleLbl="sibTrans1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463B4823-F7A0-43AE-B40D-10D111971662}" type="pres">
      <dgm:prSet presAssocID="{24FE5340-D964-424A-B4FE-A20DF5E5F27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F8E6829-BE55-4789-862A-22E432E0120C}" type="pres">
      <dgm:prSet presAssocID="{3FF11259-F416-4A83-957B-662BA3E6C210}" presName="sibTrans" presStyleLbl="sibTrans1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AA22CD6-76C3-493F-A713-633030B0630D}" type="pres">
      <dgm:prSet presAssocID="{3FF11259-F416-4A83-957B-662BA3E6C210}" presName="connectorText" presStyleLbl="sibTrans1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F9EA3487-35D8-479D-BAC6-6C5C7D99428A}" type="pres">
      <dgm:prSet presAssocID="{0FBF2419-9A08-430C-901E-D63938C7093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58AEF58-C10E-487D-99EC-FBB0DBD92009}" type="presOf" srcId="{3FF11259-F416-4A83-957B-662BA3E6C210}" destId="{2AA22CD6-76C3-493F-A713-633030B0630D}" srcOrd="1" destOrd="0" presId="urn:microsoft.com/office/officeart/2005/8/layout/bProcess3"/>
    <dgm:cxn modelId="{D1A5B55E-A8F0-4D71-868A-A46FCDCD7242}" type="presOf" srcId="{36FD8B36-DF87-44A5-8A5A-D7624CDB4419}" destId="{5E5A812F-E145-4A0C-B4B9-9336A057A920}" srcOrd="0" destOrd="0" presId="urn:microsoft.com/office/officeart/2005/8/layout/bProcess3"/>
    <dgm:cxn modelId="{B48F816B-B49B-4776-955E-302C604CF8AB}" srcId="{AABD214E-972F-40D7-8EA4-F55360644517}" destId="{24FE5340-D964-424A-B4FE-A20DF5E5F27A}" srcOrd="2" destOrd="0" parTransId="{2AFEB394-2868-4011-96DC-1ED4D1D01354}" sibTransId="{3FF11259-F416-4A83-957B-662BA3E6C210}"/>
    <dgm:cxn modelId="{9B6E48E4-4B26-4011-A470-FE45C106ABEE}" type="presOf" srcId="{3FF11259-F416-4A83-957B-662BA3E6C210}" destId="{5F8E6829-BE55-4789-862A-22E432E0120C}" srcOrd="0" destOrd="0" presId="urn:microsoft.com/office/officeart/2005/8/layout/bProcess3"/>
    <dgm:cxn modelId="{6B766D10-6844-42DE-949B-DD3D73A2E710}" type="presOf" srcId="{36FD8B36-DF87-44A5-8A5A-D7624CDB4419}" destId="{4D495687-E0AC-4920-A322-AF9E7447B7EB}" srcOrd="1" destOrd="0" presId="urn:microsoft.com/office/officeart/2005/8/layout/bProcess3"/>
    <dgm:cxn modelId="{6B512C4D-AE34-4B9D-94B0-503E1F340082}" type="presOf" srcId="{851DF0B1-78A0-4AAD-9C86-070364E520DB}" destId="{A1400A73-29AD-42A7-A078-88A7891319D8}" srcOrd="1" destOrd="0" presId="urn:microsoft.com/office/officeart/2005/8/layout/bProcess3"/>
    <dgm:cxn modelId="{131DB9AA-A488-4793-BC34-DA3F239E8BED}" type="presOf" srcId="{0FBF2419-9A08-430C-901E-D63938C70939}" destId="{F9EA3487-35D8-479D-BAC6-6C5C7D99428A}" srcOrd="0" destOrd="0" presId="urn:microsoft.com/office/officeart/2005/8/layout/bProcess3"/>
    <dgm:cxn modelId="{FA0B4C6F-DD5B-4386-8FAD-D21476BD5722}" type="presOf" srcId="{851DF0B1-78A0-4AAD-9C86-070364E520DB}" destId="{7466D88D-3346-4D4E-B2AE-50BBECBA1362}" srcOrd="0" destOrd="0" presId="urn:microsoft.com/office/officeart/2005/8/layout/bProcess3"/>
    <dgm:cxn modelId="{907373AE-E64C-4CF1-8705-0C94F3F1367D}" type="presOf" srcId="{0065A6EA-CCEC-4A26-A3D8-8216BC1D1B47}" destId="{22ED9519-ADE3-454F-96ED-A0288B0C6384}" srcOrd="0" destOrd="0" presId="urn:microsoft.com/office/officeart/2005/8/layout/bProcess3"/>
    <dgm:cxn modelId="{2F6268DB-84E5-46C0-8216-DCA503CC3528}" srcId="{AABD214E-972F-40D7-8EA4-F55360644517}" destId="{EAB2E6AF-4553-4828-8561-9FB547E377BD}" srcOrd="0" destOrd="0" parTransId="{71B04570-ECE4-4EEA-892F-51845E7A1754}" sibTransId="{36FD8B36-DF87-44A5-8A5A-D7624CDB4419}"/>
    <dgm:cxn modelId="{8C3AD814-184B-40F5-9B31-CC3ADFE2020F}" srcId="{AABD214E-972F-40D7-8EA4-F55360644517}" destId="{0065A6EA-CCEC-4A26-A3D8-8216BC1D1B47}" srcOrd="1" destOrd="0" parTransId="{47CF87BA-B35C-4E95-85C4-7EE60DF62883}" sibTransId="{851DF0B1-78A0-4AAD-9C86-070364E520DB}"/>
    <dgm:cxn modelId="{F7F5C483-D95D-47CA-A491-62C6D450F091}" type="presOf" srcId="{AABD214E-972F-40D7-8EA4-F55360644517}" destId="{4A1F6EBF-6867-4CE8-A5A4-6F95B227C169}" srcOrd="0" destOrd="0" presId="urn:microsoft.com/office/officeart/2005/8/layout/bProcess3"/>
    <dgm:cxn modelId="{179B4702-0E19-479A-8626-554EB43AFE3D}" type="presOf" srcId="{24FE5340-D964-424A-B4FE-A20DF5E5F27A}" destId="{463B4823-F7A0-43AE-B40D-10D111971662}" srcOrd="0" destOrd="0" presId="urn:microsoft.com/office/officeart/2005/8/layout/bProcess3"/>
    <dgm:cxn modelId="{AD24F633-9919-4144-8C00-A5606649EAE1}" type="presOf" srcId="{EAB2E6AF-4553-4828-8561-9FB547E377BD}" destId="{E8784F54-127F-4787-A5D1-912968EA022F}" srcOrd="0" destOrd="0" presId="urn:microsoft.com/office/officeart/2005/8/layout/bProcess3"/>
    <dgm:cxn modelId="{EFE98C8B-DE3B-4807-94CF-F00A72D9319F}" srcId="{AABD214E-972F-40D7-8EA4-F55360644517}" destId="{0FBF2419-9A08-430C-901E-D63938C70939}" srcOrd="3" destOrd="0" parTransId="{3E7D775E-130D-4DEB-A519-B11786864C53}" sibTransId="{A9FBD463-D824-4B96-8085-D7712607A4CF}"/>
    <dgm:cxn modelId="{DA12AD26-1356-4220-8975-F7AA709BD82A}" type="presParOf" srcId="{4A1F6EBF-6867-4CE8-A5A4-6F95B227C169}" destId="{E8784F54-127F-4787-A5D1-912968EA022F}" srcOrd="0" destOrd="0" presId="urn:microsoft.com/office/officeart/2005/8/layout/bProcess3"/>
    <dgm:cxn modelId="{2969B086-B8E3-4BCD-B235-1FEE0BD96DCE}" type="presParOf" srcId="{4A1F6EBF-6867-4CE8-A5A4-6F95B227C169}" destId="{5E5A812F-E145-4A0C-B4B9-9336A057A920}" srcOrd="1" destOrd="0" presId="urn:microsoft.com/office/officeart/2005/8/layout/bProcess3"/>
    <dgm:cxn modelId="{3947EAD7-3829-440D-A3C1-B42CD37148ED}" type="presParOf" srcId="{5E5A812F-E145-4A0C-B4B9-9336A057A920}" destId="{4D495687-E0AC-4920-A322-AF9E7447B7EB}" srcOrd="0" destOrd="0" presId="urn:microsoft.com/office/officeart/2005/8/layout/bProcess3"/>
    <dgm:cxn modelId="{E2054C4D-E563-442D-B1C2-06CB09344F89}" type="presParOf" srcId="{4A1F6EBF-6867-4CE8-A5A4-6F95B227C169}" destId="{22ED9519-ADE3-454F-96ED-A0288B0C6384}" srcOrd="2" destOrd="0" presId="urn:microsoft.com/office/officeart/2005/8/layout/bProcess3"/>
    <dgm:cxn modelId="{CC49EEC1-8191-4FB9-AA30-B3D7E1430B31}" type="presParOf" srcId="{4A1F6EBF-6867-4CE8-A5A4-6F95B227C169}" destId="{7466D88D-3346-4D4E-B2AE-50BBECBA1362}" srcOrd="3" destOrd="0" presId="urn:microsoft.com/office/officeart/2005/8/layout/bProcess3"/>
    <dgm:cxn modelId="{E900203D-3B25-44C0-B335-C12AF57ADBBB}" type="presParOf" srcId="{7466D88D-3346-4D4E-B2AE-50BBECBA1362}" destId="{A1400A73-29AD-42A7-A078-88A7891319D8}" srcOrd="0" destOrd="0" presId="urn:microsoft.com/office/officeart/2005/8/layout/bProcess3"/>
    <dgm:cxn modelId="{3EBD6844-2012-47E0-9B4A-64BF637AD910}" type="presParOf" srcId="{4A1F6EBF-6867-4CE8-A5A4-6F95B227C169}" destId="{463B4823-F7A0-43AE-B40D-10D111971662}" srcOrd="4" destOrd="0" presId="urn:microsoft.com/office/officeart/2005/8/layout/bProcess3"/>
    <dgm:cxn modelId="{06ADE771-73DB-4FFC-8DFF-F21FB4CBBC87}" type="presParOf" srcId="{4A1F6EBF-6867-4CE8-A5A4-6F95B227C169}" destId="{5F8E6829-BE55-4789-862A-22E432E0120C}" srcOrd="5" destOrd="0" presId="urn:microsoft.com/office/officeart/2005/8/layout/bProcess3"/>
    <dgm:cxn modelId="{F8987AAA-9C85-43D4-ADDF-F6D6576E8119}" type="presParOf" srcId="{5F8E6829-BE55-4789-862A-22E432E0120C}" destId="{2AA22CD6-76C3-493F-A713-633030B0630D}" srcOrd="0" destOrd="0" presId="urn:microsoft.com/office/officeart/2005/8/layout/bProcess3"/>
    <dgm:cxn modelId="{A310CFC9-DD5C-4A5E-A403-3798638FE1B4}" type="presParOf" srcId="{4A1F6EBF-6867-4CE8-A5A4-6F95B227C169}" destId="{F9EA3487-35D8-479D-BAC6-6C5C7D99428A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A812F-E145-4A0C-B4B9-9336A057A920}">
      <dsp:nvSpPr>
        <dsp:cNvPr id="0" name=""/>
        <dsp:cNvSpPr/>
      </dsp:nvSpPr>
      <dsp:spPr>
        <a:xfrm>
          <a:off x="3321099" y="883595"/>
          <a:ext cx="6817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81714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44149" y="925753"/>
        <a:ext cx="35615" cy="7123"/>
      </dsp:txXfrm>
    </dsp:sp>
    <dsp:sp modelId="{E8784F54-127F-4787-A5D1-912968EA022F}">
      <dsp:nvSpPr>
        <dsp:cNvPr id="0" name=""/>
        <dsp:cNvSpPr/>
      </dsp:nvSpPr>
      <dsp:spPr>
        <a:xfrm>
          <a:off x="225881" y="209"/>
          <a:ext cx="3097018" cy="18582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smtClean="0"/>
            <a:t>전자문서</a:t>
          </a:r>
          <a:endParaRPr lang="ko-KR" altLang="en-US" sz="3400" kern="1200"/>
        </a:p>
      </dsp:txBody>
      <dsp:txXfrm>
        <a:off x="225881" y="209"/>
        <a:ext cx="3097018" cy="1858211"/>
      </dsp:txXfrm>
    </dsp:sp>
    <dsp:sp modelId="{7466D88D-3346-4D4E-B2AE-50BBECBA1362}">
      <dsp:nvSpPr>
        <dsp:cNvPr id="0" name=""/>
        <dsp:cNvSpPr/>
      </dsp:nvSpPr>
      <dsp:spPr>
        <a:xfrm>
          <a:off x="1774390" y="1856620"/>
          <a:ext cx="3809332" cy="681714"/>
        </a:xfrm>
        <a:custGeom>
          <a:avLst/>
          <a:gdLst/>
          <a:ahLst/>
          <a:cxnLst/>
          <a:rect l="0" t="0" r="0" b="0"/>
          <a:pathLst>
            <a:path>
              <a:moveTo>
                <a:pt x="3809332" y="0"/>
              </a:moveTo>
              <a:lnTo>
                <a:pt x="3809332" y="357957"/>
              </a:lnTo>
              <a:lnTo>
                <a:pt x="0" y="357957"/>
              </a:lnTo>
              <a:lnTo>
                <a:pt x="0" y="681714"/>
              </a:lnTo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582173" y="2193916"/>
        <a:ext cx="193767" cy="7123"/>
      </dsp:txXfrm>
    </dsp:sp>
    <dsp:sp modelId="{22ED9519-ADE3-454F-96ED-A0288B0C6384}">
      <dsp:nvSpPr>
        <dsp:cNvPr id="0" name=""/>
        <dsp:cNvSpPr/>
      </dsp:nvSpPr>
      <dsp:spPr>
        <a:xfrm>
          <a:off x="4035214" y="209"/>
          <a:ext cx="3097018" cy="1858211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smtClean="0"/>
            <a:t>해쉬함수</a:t>
          </a:r>
          <a:endParaRPr lang="ko-KR" altLang="en-US" sz="3400" kern="1200"/>
        </a:p>
      </dsp:txBody>
      <dsp:txXfrm>
        <a:off x="4035214" y="209"/>
        <a:ext cx="3097018" cy="1858211"/>
      </dsp:txXfrm>
    </dsp:sp>
    <dsp:sp modelId="{5F8E6829-BE55-4789-862A-22E432E0120C}">
      <dsp:nvSpPr>
        <dsp:cNvPr id="0" name=""/>
        <dsp:cNvSpPr/>
      </dsp:nvSpPr>
      <dsp:spPr>
        <a:xfrm>
          <a:off x="3321099" y="3454120"/>
          <a:ext cx="6817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81714" y="45720"/>
              </a:lnTo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644149" y="3496279"/>
        <a:ext cx="35615" cy="7123"/>
      </dsp:txXfrm>
    </dsp:sp>
    <dsp:sp modelId="{463B4823-F7A0-43AE-B40D-10D111971662}">
      <dsp:nvSpPr>
        <dsp:cNvPr id="0" name=""/>
        <dsp:cNvSpPr/>
      </dsp:nvSpPr>
      <dsp:spPr>
        <a:xfrm>
          <a:off x="225881" y="2570735"/>
          <a:ext cx="3097018" cy="1858211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smtClean="0"/>
            <a:t>생성알고리즘</a:t>
          </a:r>
          <a:endParaRPr lang="ko-KR" altLang="en-US" sz="3400" kern="1200"/>
        </a:p>
      </dsp:txBody>
      <dsp:txXfrm>
        <a:off x="225881" y="2570735"/>
        <a:ext cx="3097018" cy="1858211"/>
      </dsp:txXfrm>
    </dsp:sp>
    <dsp:sp modelId="{F9EA3487-35D8-479D-BAC6-6C5C7D99428A}">
      <dsp:nvSpPr>
        <dsp:cNvPr id="0" name=""/>
        <dsp:cNvSpPr/>
      </dsp:nvSpPr>
      <dsp:spPr>
        <a:xfrm>
          <a:off x="4035214" y="2570735"/>
          <a:ext cx="3097018" cy="185821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smtClean="0"/>
            <a:t>생성키</a:t>
          </a:r>
          <a:endParaRPr lang="ko-KR" altLang="en-US" sz="3400" kern="1200"/>
        </a:p>
      </dsp:txBody>
      <dsp:txXfrm>
        <a:off x="4035214" y="2570735"/>
        <a:ext cx="3097018" cy="1858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76164-27D8-41B7-AE40-5E175C997C24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6BF5-FF36-418A-A467-96A677A03D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655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E56BF5-FF36-418A-A467-96A677A03D5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4"/>
            <a:ext cx="9144000" cy="684463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296144"/>
          </a:xfrm>
        </p:spPr>
        <p:txBody>
          <a:bodyPr>
            <a:noAutofit/>
          </a:bodyPr>
          <a:lstStyle>
            <a:lvl1pPr>
              <a:defRPr sz="54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>
            <a:lvl1pPr marL="0" indent="0" algn="ctr">
              <a:buNone/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9144000" cy="114298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cap="none" spc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34FE-35C4-40F3-BF82-27693507E45A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734D8-F799-4E6A-8D22-34218DA6DF9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공인인증서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Accredited Certificate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목</a:t>
            </a:r>
            <a:r>
              <a:rPr lang="ko-KR" altLang="en-US"/>
              <a:t>차</a:t>
            </a:r>
          </a:p>
        </p:txBody>
      </p:sp>
      <p:sp>
        <p:nvSpPr>
          <p:cNvPr id="3" name="한쪽 모서리가 잘린 사각형 2"/>
          <p:cNvSpPr/>
          <p:nvPr/>
        </p:nvSpPr>
        <p:spPr>
          <a:xfrm>
            <a:off x="1334966" y="1785926"/>
            <a:ext cx="6880372" cy="843656"/>
          </a:xfrm>
          <a:prstGeom prst="snip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공인인증서란</a:t>
            </a:r>
            <a:r>
              <a:rPr lang="en-US" altLang="ko-KR" sz="3200" smtClean="0"/>
              <a:t>?</a:t>
            </a:r>
            <a:endParaRPr lang="ko-KR" altLang="en-US" sz="3200"/>
          </a:p>
        </p:txBody>
      </p:sp>
      <p:sp>
        <p:nvSpPr>
          <p:cNvPr id="4" name="빗면 3"/>
          <p:cNvSpPr/>
          <p:nvPr/>
        </p:nvSpPr>
        <p:spPr>
          <a:xfrm>
            <a:off x="928662" y="1770936"/>
            <a:ext cx="880325" cy="888626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한쪽 모서리가 잘린 사각형 4"/>
          <p:cNvSpPr/>
          <p:nvPr/>
        </p:nvSpPr>
        <p:spPr>
          <a:xfrm>
            <a:off x="1334966" y="2978041"/>
            <a:ext cx="6880372" cy="843656"/>
          </a:xfrm>
          <a:prstGeom prst="snip1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공인인증서 종류 및 수수료</a:t>
            </a:r>
            <a:endParaRPr lang="ko-KR" altLang="en-US" sz="3200"/>
          </a:p>
        </p:txBody>
      </p:sp>
      <p:sp>
        <p:nvSpPr>
          <p:cNvPr id="6" name="빗면 5"/>
          <p:cNvSpPr/>
          <p:nvPr/>
        </p:nvSpPr>
        <p:spPr>
          <a:xfrm>
            <a:off x="928662" y="2963051"/>
            <a:ext cx="880325" cy="888626"/>
          </a:xfrm>
          <a:prstGeom prst="beve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한쪽 모서리가 잘린 사각형 6"/>
          <p:cNvSpPr/>
          <p:nvPr/>
        </p:nvSpPr>
        <p:spPr>
          <a:xfrm>
            <a:off x="1334966" y="4170156"/>
            <a:ext cx="6880372" cy="843656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금융서비스 전달채널</a:t>
            </a:r>
            <a:endParaRPr lang="ko-KR" altLang="en-US" sz="3200"/>
          </a:p>
        </p:txBody>
      </p:sp>
      <p:sp>
        <p:nvSpPr>
          <p:cNvPr id="8" name="빗면 7"/>
          <p:cNvSpPr/>
          <p:nvPr/>
        </p:nvSpPr>
        <p:spPr>
          <a:xfrm>
            <a:off x="928662" y="4155166"/>
            <a:ext cx="880325" cy="888626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한쪽 모서리가 잘린 사각형 8"/>
          <p:cNvSpPr/>
          <p:nvPr/>
        </p:nvSpPr>
        <p:spPr>
          <a:xfrm>
            <a:off x="1334966" y="5362272"/>
            <a:ext cx="6880372" cy="843656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전자서명 생성</a:t>
            </a:r>
            <a:r>
              <a:rPr lang="en-US" altLang="ko-KR" sz="3200" smtClean="0"/>
              <a:t>/</a:t>
            </a:r>
            <a:r>
              <a:rPr lang="ko-KR" altLang="en-US" sz="3200" smtClean="0"/>
              <a:t>검증</a:t>
            </a:r>
            <a:endParaRPr lang="ko-KR" altLang="en-US" sz="3200"/>
          </a:p>
        </p:txBody>
      </p:sp>
      <p:sp>
        <p:nvSpPr>
          <p:cNvPr id="10" name="빗면 9"/>
          <p:cNvSpPr/>
          <p:nvPr/>
        </p:nvSpPr>
        <p:spPr>
          <a:xfrm>
            <a:off x="928662" y="5347282"/>
            <a:ext cx="880325" cy="88862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공인인증서란</a:t>
            </a:r>
            <a:r>
              <a:rPr lang="en-US" altLang="ko-KR" smtClean="0"/>
              <a:t>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공인 인증서의 이해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전자서명을 </a:t>
            </a:r>
            <a:r>
              <a:rPr lang="ko-KR" altLang="en-US" dirty="0" smtClean="0"/>
              <a:t>안전하고 원활하게 사용하기 위해서 인증서를 사용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전자서명법에 의해 지정된 신뢰할 수 있는 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기관인 공인인증기관에서 발급한 인증서를 공인인증서라고 함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금융서비스 전달 채널</a:t>
            </a:r>
            <a:endParaRPr lang="ko-KR" altLang="en-US"/>
          </a:p>
        </p:txBody>
      </p:sp>
      <p:graphicFrame>
        <p:nvGraphicFramePr>
          <p:cNvPr id="3" name="Group 526"/>
          <p:cNvGraphicFramePr>
            <a:graphicFrameLocks noGrp="1"/>
          </p:cNvGraphicFramePr>
          <p:nvPr/>
        </p:nvGraphicFramePr>
        <p:xfrm>
          <a:off x="500034" y="1571612"/>
          <a:ext cx="8258204" cy="1428760"/>
        </p:xfrm>
        <a:graphic>
          <a:graphicData uri="http://schemas.openxmlformats.org/drawingml/2006/table">
            <a:tbl>
              <a:tblPr firstRow="1" firstCol="1" bandRow="1">
                <a:tableStyleId>{D03447BB-5D67-496B-8E87-E561075AD55C}</a:tableStyleId>
              </a:tblPr>
              <a:tblGrid>
                <a:gridCol w="1185205"/>
                <a:gridCol w="1686639"/>
                <a:gridCol w="1646935"/>
                <a:gridCol w="1686638"/>
                <a:gridCol w="2052787"/>
              </a:tblGrid>
              <a:tr h="35719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구분</a:t>
                      </a:r>
                      <a:endParaRPr kumimoji="1" lang="ko-KR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창구텔러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CD/ATM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텔레뱅킹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인터넷뱅킹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05.12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30.1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26.3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12.0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31.6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06.03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29.8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26.4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11.3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32.5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06.06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30.2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25.2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11.2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33.4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</a:tbl>
          </a:graphicData>
        </a:graphic>
      </p:graphicFrame>
      <p:graphicFrame>
        <p:nvGraphicFramePr>
          <p:cNvPr id="4" name="차트 3"/>
          <p:cNvGraphicFramePr/>
          <p:nvPr/>
        </p:nvGraphicFramePr>
        <p:xfrm>
          <a:off x="0" y="3000372"/>
          <a:ext cx="9144000" cy="363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전자서명 생성</a:t>
            </a:r>
            <a:endParaRPr lang="ko-KR" altLang="en-US"/>
          </a:p>
        </p:txBody>
      </p:sp>
      <p:graphicFrame>
        <p:nvGraphicFramePr>
          <p:cNvPr id="3" name="다이어그램 2"/>
          <p:cNvGraphicFramePr/>
          <p:nvPr/>
        </p:nvGraphicFramePr>
        <p:xfrm>
          <a:off x="785786" y="1857364"/>
          <a:ext cx="735811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77</Words>
  <Application>Microsoft Office PowerPoint</Application>
  <PresentationFormat>화면 슬라이드 쇼(4:3)</PresentationFormat>
  <Paragraphs>42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공인인증서</vt:lpstr>
      <vt:lpstr>목차</vt:lpstr>
      <vt:lpstr>공인인증서란?</vt:lpstr>
      <vt:lpstr>금융서비스 전달 채널</vt:lpstr>
      <vt:lpstr>전자서명 생성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공인인증서</dc:title>
  <dc:creator>이의찬</dc:creator>
  <cp:lastModifiedBy>송윤희</cp:lastModifiedBy>
  <cp:revision>7</cp:revision>
  <dcterms:created xsi:type="dcterms:W3CDTF">2007-04-06T07:51:31Z</dcterms:created>
  <dcterms:modified xsi:type="dcterms:W3CDTF">2013-01-14T03:11:51Z</dcterms:modified>
</cp:coreProperties>
</file>