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460" autoAdjust="0"/>
  </p:normalViewPr>
  <p:slideViewPr>
    <p:cSldViewPr>
      <p:cViewPr>
        <p:scale>
          <a:sx n="50" d="100"/>
          <a:sy n="50" d="100"/>
        </p:scale>
        <p:origin x="-100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8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10대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동영상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20대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동영상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39.300000000000004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30대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동영상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40대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동영상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11.3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50대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동영상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</c:ser>
        <c:shape val="box"/>
        <c:axId val="79487360"/>
        <c:axId val="79488896"/>
        <c:axId val="0"/>
      </c:bar3DChart>
      <c:catAx>
        <c:axId val="79487360"/>
        <c:scaling>
          <c:orientation val="minMax"/>
        </c:scaling>
        <c:axPos val="l"/>
        <c:tickLblPos val="nextTo"/>
        <c:crossAx val="79488896"/>
        <c:crosses val="autoZero"/>
        <c:auto val="1"/>
        <c:lblAlgn val="ctr"/>
        <c:lblOffset val="100"/>
      </c:catAx>
      <c:valAx>
        <c:axId val="79488896"/>
        <c:scaling>
          <c:orientation val="minMax"/>
        </c:scaling>
        <c:axPos val="b"/>
        <c:majorGridlines/>
        <c:numFmt formatCode="General" sourceLinked="1"/>
        <c:tickLblPos val="nextTo"/>
        <c:crossAx val="794873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CB0961-5D26-4E02-8BAE-E2C44ABADFCC}" type="doc">
      <dgm:prSet loTypeId="urn:microsoft.com/office/officeart/2005/8/layout/lProcess2" loCatId="list" qsTypeId="urn:microsoft.com/office/officeart/2005/8/quickstyle/3d2" qsCatId="3D" csTypeId="urn:microsoft.com/office/officeart/2005/8/colors/accent6_5" csCatId="accent6" phldr="1"/>
      <dgm:spPr/>
      <dgm:t>
        <a:bodyPr/>
        <a:lstStyle/>
        <a:p>
          <a:pPr latinLnBrk="1"/>
          <a:endParaRPr lang="ko-KR" altLang="en-US"/>
        </a:p>
      </dgm:t>
    </dgm:pt>
    <dgm:pt modelId="{56BE1D49-73EF-4244-8416-5E769FC32B0F}">
      <dgm:prSet phldrT="[텍스트]"/>
      <dgm:spPr/>
      <dgm:t>
        <a:bodyPr/>
        <a:lstStyle/>
        <a:p>
          <a:pPr latinLnBrk="1"/>
          <a:r>
            <a:rPr lang="en-US" altLang="ko-KR" smtClean="0"/>
            <a:t>UCC </a:t>
          </a:r>
          <a:r>
            <a:rPr lang="ko-KR" altLang="en-US" smtClean="0"/>
            <a:t>형태</a:t>
          </a:r>
          <a:endParaRPr lang="ko-KR" altLang="en-US"/>
        </a:p>
      </dgm:t>
    </dgm:pt>
    <dgm:pt modelId="{07CDF1AB-D5AD-4F26-9027-7AC9025C7744}" type="parTrans" cxnId="{D3054AB6-5816-432F-8E52-989E12C7D3E6}">
      <dgm:prSet/>
      <dgm:spPr/>
      <dgm:t>
        <a:bodyPr/>
        <a:lstStyle/>
        <a:p>
          <a:pPr latinLnBrk="1"/>
          <a:endParaRPr lang="ko-KR" altLang="en-US"/>
        </a:p>
      </dgm:t>
    </dgm:pt>
    <dgm:pt modelId="{6172E32C-ED84-45B8-A32D-ADB9BF6826C2}" type="sibTrans" cxnId="{D3054AB6-5816-432F-8E52-989E12C7D3E6}">
      <dgm:prSet/>
      <dgm:spPr/>
      <dgm:t>
        <a:bodyPr/>
        <a:lstStyle/>
        <a:p>
          <a:pPr latinLnBrk="1"/>
          <a:endParaRPr lang="ko-KR" altLang="en-US"/>
        </a:p>
      </dgm:t>
    </dgm:pt>
    <dgm:pt modelId="{F05C0CD9-EFC1-4E2E-AC51-D77B746C2782}">
      <dgm:prSet phldrT="[텍스트]"/>
      <dgm:spPr/>
      <dgm:t>
        <a:bodyPr/>
        <a:lstStyle/>
        <a:p>
          <a:pPr latinLnBrk="1"/>
          <a:r>
            <a:rPr lang="ko-KR" altLang="en-US" smtClean="0"/>
            <a:t>개인 일상</a:t>
          </a:r>
          <a:endParaRPr lang="ko-KR" altLang="en-US"/>
        </a:p>
      </dgm:t>
    </dgm:pt>
    <dgm:pt modelId="{4F240E8C-ACE1-4C2C-9632-E1994E9E65E3}" type="parTrans" cxnId="{B7A2D8DC-58C4-45CF-BE4E-AD1C10CC6C15}">
      <dgm:prSet/>
      <dgm:spPr/>
      <dgm:t>
        <a:bodyPr/>
        <a:lstStyle/>
        <a:p>
          <a:pPr latinLnBrk="1"/>
          <a:endParaRPr lang="ko-KR" altLang="en-US"/>
        </a:p>
      </dgm:t>
    </dgm:pt>
    <dgm:pt modelId="{6A2E7DE2-089D-41C1-9646-BE7518B82EF5}" type="sibTrans" cxnId="{B7A2D8DC-58C4-45CF-BE4E-AD1C10CC6C15}">
      <dgm:prSet/>
      <dgm:spPr/>
      <dgm:t>
        <a:bodyPr/>
        <a:lstStyle/>
        <a:p>
          <a:pPr latinLnBrk="1"/>
          <a:endParaRPr lang="ko-KR" altLang="en-US"/>
        </a:p>
      </dgm:t>
    </dgm:pt>
    <dgm:pt modelId="{21317FA3-2A8D-4BA7-BF54-A19763ED1A96}">
      <dgm:prSet phldrT="[텍스트]"/>
      <dgm:spPr/>
      <dgm:t>
        <a:bodyPr/>
        <a:lstStyle/>
        <a:p>
          <a:pPr latinLnBrk="1"/>
          <a:r>
            <a:rPr lang="ko-KR" altLang="en-US" smtClean="0"/>
            <a:t>텍스트</a:t>
          </a:r>
          <a:r>
            <a:rPr lang="en-US" altLang="ko-KR" smtClean="0"/>
            <a:t>/</a:t>
          </a:r>
          <a:r>
            <a:rPr lang="ko-KR" altLang="en-US" smtClean="0"/>
            <a:t>글</a:t>
          </a:r>
          <a:endParaRPr lang="ko-KR" altLang="en-US"/>
        </a:p>
      </dgm:t>
    </dgm:pt>
    <dgm:pt modelId="{B13080B3-0EEB-4F96-BD7C-3390867BE87D}" type="parTrans" cxnId="{69E09A59-C3F5-40B4-BA9B-FDFF4FC6F6A1}">
      <dgm:prSet/>
      <dgm:spPr/>
      <dgm:t>
        <a:bodyPr/>
        <a:lstStyle/>
        <a:p>
          <a:pPr latinLnBrk="1"/>
          <a:endParaRPr lang="ko-KR" altLang="en-US"/>
        </a:p>
      </dgm:t>
    </dgm:pt>
    <dgm:pt modelId="{7556A48D-7EAA-4027-8C97-D1389424E416}" type="sibTrans" cxnId="{69E09A59-C3F5-40B4-BA9B-FDFF4FC6F6A1}">
      <dgm:prSet/>
      <dgm:spPr/>
      <dgm:t>
        <a:bodyPr/>
        <a:lstStyle/>
        <a:p>
          <a:pPr latinLnBrk="1"/>
          <a:endParaRPr lang="ko-KR" altLang="en-US"/>
        </a:p>
      </dgm:t>
    </dgm:pt>
    <dgm:pt modelId="{6C9448AD-1CB1-4BE1-A5D3-909797CAB0F6}">
      <dgm:prSet phldrT="[텍스트]"/>
      <dgm:spPr/>
      <dgm:t>
        <a:bodyPr/>
        <a:lstStyle/>
        <a:p>
          <a:pPr latinLnBrk="1"/>
          <a:r>
            <a:rPr lang="en-US" altLang="ko-KR" smtClean="0"/>
            <a:t>UCC </a:t>
          </a:r>
          <a:r>
            <a:rPr lang="ko-KR" altLang="en-US" smtClean="0"/>
            <a:t>내용</a:t>
          </a:r>
          <a:endParaRPr lang="ko-KR" altLang="en-US"/>
        </a:p>
      </dgm:t>
    </dgm:pt>
    <dgm:pt modelId="{72E55111-D2F0-4DDD-9D6E-CF65E5382A92}" type="parTrans" cxnId="{6DDA6097-C853-4815-A19E-EA53EDBD6B5D}">
      <dgm:prSet/>
      <dgm:spPr/>
      <dgm:t>
        <a:bodyPr/>
        <a:lstStyle/>
        <a:p>
          <a:pPr latinLnBrk="1"/>
          <a:endParaRPr lang="ko-KR" altLang="en-US"/>
        </a:p>
      </dgm:t>
    </dgm:pt>
    <dgm:pt modelId="{C1CB96E6-DFC0-40A4-9ADE-0E5AD852E45A}" type="sibTrans" cxnId="{6DDA6097-C853-4815-A19E-EA53EDBD6B5D}">
      <dgm:prSet/>
      <dgm:spPr/>
      <dgm:t>
        <a:bodyPr/>
        <a:lstStyle/>
        <a:p>
          <a:pPr latinLnBrk="1"/>
          <a:endParaRPr lang="ko-KR" altLang="en-US"/>
        </a:p>
      </dgm:t>
    </dgm:pt>
    <dgm:pt modelId="{D3666240-CC0A-4DA4-B580-2E146EBA276E}">
      <dgm:prSet phldrT="[텍스트]"/>
      <dgm:spPr/>
      <dgm:t>
        <a:bodyPr/>
        <a:lstStyle/>
        <a:p>
          <a:pPr latinLnBrk="1"/>
          <a:r>
            <a:rPr lang="ko-KR" altLang="en-US" smtClean="0"/>
            <a:t>개인</a:t>
          </a:r>
          <a:r>
            <a:rPr lang="en-US" altLang="ko-KR" smtClean="0"/>
            <a:t> </a:t>
          </a:r>
          <a:r>
            <a:rPr lang="ko-KR" altLang="en-US" smtClean="0"/>
            <a:t>일상</a:t>
          </a:r>
          <a:endParaRPr lang="ko-KR" altLang="en-US"/>
        </a:p>
      </dgm:t>
    </dgm:pt>
    <dgm:pt modelId="{45FBC62F-A928-4415-B590-6F62EB3FC703}" type="parTrans" cxnId="{B3C6F9B5-155F-48A8-8E14-60F699D1D116}">
      <dgm:prSet/>
      <dgm:spPr/>
      <dgm:t>
        <a:bodyPr/>
        <a:lstStyle/>
        <a:p>
          <a:pPr latinLnBrk="1"/>
          <a:endParaRPr lang="ko-KR" altLang="en-US"/>
        </a:p>
      </dgm:t>
    </dgm:pt>
    <dgm:pt modelId="{6EA139FF-C8AC-48D0-AFD7-806458C584D1}" type="sibTrans" cxnId="{B3C6F9B5-155F-48A8-8E14-60F699D1D116}">
      <dgm:prSet/>
      <dgm:spPr/>
      <dgm:t>
        <a:bodyPr/>
        <a:lstStyle/>
        <a:p>
          <a:pPr latinLnBrk="1"/>
          <a:endParaRPr lang="ko-KR" altLang="en-US"/>
        </a:p>
      </dgm:t>
    </dgm:pt>
    <dgm:pt modelId="{F675FF7B-E8D0-4873-9FFD-EA52576DE743}">
      <dgm:prSet phldrT="[텍스트]"/>
      <dgm:spPr/>
      <dgm:t>
        <a:bodyPr/>
        <a:lstStyle/>
        <a:p>
          <a:pPr latinLnBrk="1"/>
          <a:r>
            <a:rPr lang="ko-KR" altLang="en-US" smtClean="0"/>
            <a:t>개인 관심 분야</a:t>
          </a:r>
          <a:endParaRPr lang="ko-KR" altLang="en-US"/>
        </a:p>
      </dgm:t>
    </dgm:pt>
    <dgm:pt modelId="{B5BA1997-F74E-4FAC-ABA1-CE070E305C91}" type="parTrans" cxnId="{13608567-D05C-4B19-88E5-F1EFCAAF3446}">
      <dgm:prSet/>
      <dgm:spPr/>
      <dgm:t>
        <a:bodyPr/>
        <a:lstStyle/>
        <a:p>
          <a:pPr latinLnBrk="1"/>
          <a:endParaRPr lang="ko-KR" altLang="en-US"/>
        </a:p>
      </dgm:t>
    </dgm:pt>
    <dgm:pt modelId="{5BD20DD0-C7A2-4198-A84D-3B50F0127434}" type="sibTrans" cxnId="{13608567-D05C-4B19-88E5-F1EFCAAF3446}">
      <dgm:prSet/>
      <dgm:spPr/>
      <dgm:t>
        <a:bodyPr/>
        <a:lstStyle/>
        <a:p>
          <a:pPr latinLnBrk="1"/>
          <a:endParaRPr lang="ko-KR" altLang="en-US"/>
        </a:p>
      </dgm:t>
    </dgm:pt>
    <dgm:pt modelId="{4F5DF3CE-8F69-4A2E-BCAB-CC082FAC6033}">
      <dgm:prSet phldrT="[텍스트]"/>
      <dgm:spPr/>
      <dgm:t>
        <a:bodyPr/>
        <a:lstStyle/>
        <a:p>
          <a:pPr latinLnBrk="1"/>
          <a:r>
            <a:rPr lang="ko-KR" altLang="en-US" smtClean="0"/>
            <a:t>동영상</a:t>
          </a:r>
          <a:endParaRPr lang="ko-KR" altLang="en-US"/>
        </a:p>
      </dgm:t>
    </dgm:pt>
    <dgm:pt modelId="{903A3806-977F-4B87-8643-00B3904D277D}" type="parTrans" cxnId="{77E029F3-AF4B-427D-BD2E-A907734E07C7}">
      <dgm:prSet/>
      <dgm:spPr/>
      <dgm:t>
        <a:bodyPr/>
        <a:lstStyle/>
        <a:p>
          <a:pPr latinLnBrk="1"/>
          <a:endParaRPr lang="ko-KR" altLang="en-US"/>
        </a:p>
      </dgm:t>
    </dgm:pt>
    <dgm:pt modelId="{87D83B87-4247-4C72-BD9A-B846F987E721}" type="sibTrans" cxnId="{77E029F3-AF4B-427D-BD2E-A907734E07C7}">
      <dgm:prSet/>
      <dgm:spPr/>
      <dgm:t>
        <a:bodyPr/>
        <a:lstStyle/>
        <a:p>
          <a:pPr latinLnBrk="1"/>
          <a:endParaRPr lang="ko-KR" altLang="en-US"/>
        </a:p>
      </dgm:t>
    </dgm:pt>
    <dgm:pt modelId="{305D9240-699B-454D-9B04-14D89D397C99}" type="pres">
      <dgm:prSet presAssocID="{5BCB0961-5D26-4E02-8BAE-E2C44ABADFC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8479727-9719-448B-9120-67819AEDDCD5}" type="pres">
      <dgm:prSet presAssocID="{56BE1D49-73EF-4244-8416-5E769FC32B0F}" presName="compNode" presStyleCnt="0"/>
      <dgm:spPr/>
    </dgm:pt>
    <dgm:pt modelId="{7259B7AF-70A5-47B6-B9F0-EB8D1D019FA7}" type="pres">
      <dgm:prSet presAssocID="{56BE1D49-73EF-4244-8416-5E769FC32B0F}" presName="aNode" presStyleLbl="bgShp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64AC5210-E40E-48E2-9042-B3EF13CAECA9}" type="pres">
      <dgm:prSet presAssocID="{56BE1D49-73EF-4244-8416-5E769FC32B0F}" presName="textNode" presStyleLbl="bgShp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830146B3-DE5B-40C3-8111-4611541DB893}" type="pres">
      <dgm:prSet presAssocID="{56BE1D49-73EF-4244-8416-5E769FC32B0F}" presName="compChildNode" presStyleCnt="0"/>
      <dgm:spPr/>
    </dgm:pt>
    <dgm:pt modelId="{C8008183-8C4C-4C37-ADC6-E0B2956150C7}" type="pres">
      <dgm:prSet presAssocID="{56BE1D49-73EF-4244-8416-5E769FC32B0F}" presName="theInnerList" presStyleCnt="0"/>
      <dgm:spPr/>
    </dgm:pt>
    <dgm:pt modelId="{FB493729-86AD-4EDF-974A-1C983FDBA743}" type="pres">
      <dgm:prSet presAssocID="{F05C0CD9-EFC1-4E2E-AC51-D77B746C2782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0A7070F-885E-46D2-9D22-AE2CCECF9EAA}" type="pres">
      <dgm:prSet presAssocID="{F05C0CD9-EFC1-4E2E-AC51-D77B746C2782}" presName="aSpace2" presStyleCnt="0"/>
      <dgm:spPr/>
    </dgm:pt>
    <dgm:pt modelId="{46A1E2FB-B93E-4D48-8D9E-62296D093F3E}" type="pres">
      <dgm:prSet presAssocID="{21317FA3-2A8D-4BA7-BF54-A19763ED1A96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38334C-08C0-4888-880D-047574FBC513}" type="pres">
      <dgm:prSet presAssocID="{21317FA3-2A8D-4BA7-BF54-A19763ED1A96}" presName="aSpace2" presStyleCnt="0"/>
      <dgm:spPr/>
    </dgm:pt>
    <dgm:pt modelId="{C03E6569-AAA8-40BA-A00C-5555545EC8E0}" type="pres">
      <dgm:prSet presAssocID="{4F5DF3CE-8F69-4A2E-BCAB-CC082FAC6033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FD3D9DF-B2C8-4887-9F7D-E40FFFC1C185}" type="pres">
      <dgm:prSet presAssocID="{56BE1D49-73EF-4244-8416-5E769FC32B0F}" presName="aSpace" presStyleCnt="0"/>
      <dgm:spPr/>
    </dgm:pt>
    <dgm:pt modelId="{037DA310-1792-438D-BC78-3EB08BE2E535}" type="pres">
      <dgm:prSet presAssocID="{6C9448AD-1CB1-4BE1-A5D3-909797CAB0F6}" presName="compNode" presStyleCnt="0"/>
      <dgm:spPr/>
    </dgm:pt>
    <dgm:pt modelId="{A9A07750-0AA5-4EAB-87A7-88E1E4D60F84}" type="pres">
      <dgm:prSet presAssocID="{6C9448AD-1CB1-4BE1-A5D3-909797CAB0F6}" presName="aNode" presStyleLbl="bgShp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28EAE1D5-2D88-4A36-A657-40F12B958BF0}" type="pres">
      <dgm:prSet presAssocID="{6C9448AD-1CB1-4BE1-A5D3-909797CAB0F6}" presName="textNode" presStyleLbl="bgShp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D4A12EE0-4254-4D74-AA90-07281E501AE5}" type="pres">
      <dgm:prSet presAssocID="{6C9448AD-1CB1-4BE1-A5D3-909797CAB0F6}" presName="compChildNode" presStyleCnt="0"/>
      <dgm:spPr/>
    </dgm:pt>
    <dgm:pt modelId="{6AADC1AD-79A9-4759-8911-A41171B7A5D3}" type="pres">
      <dgm:prSet presAssocID="{6C9448AD-1CB1-4BE1-A5D3-909797CAB0F6}" presName="theInnerList" presStyleCnt="0"/>
      <dgm:spPr/>
    </dgm:pt>
    <dgm:pt modelId="{70026ED0-53BC-4B2A-B386-81AE679F327E}" type="pres">
      <dgm:prSet presAssocID="{D3666240-CC0A-4DA4-B580-2E146EBA276E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DDD7A43-03A3-409F-8DC6-AFDC756731D3}" type="pres">
      <dgm:prSet presAssocID="{D3666240-CC0A-4DA4-B580-2E146EBA276E}" presName="aSpace2" presStyleCnt="0"/>
      <dgm:spPr/>
    </dgm:pt>
    <dgm:pt modelId="{E111A89D-ABD4-4BA5-BEBB-63D2FC3A19AE}" type="pres">
      <dgm:prSet presAssocID="{F675FF7B-E8D0-4873-9FFD-EA52576DE743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3054AB6-5816-432F-8E52-989E12C7D3E6}" srcId="{5BCB0961-5D26-4E02-8BAE-E2C44ABADFCC}" destId="{56BE1D49-73EF-4244-8416-5E769FC32B0F}" srcOrd="0" destOrd="0" parTransId="{07CDF1AB-D5AD-4F26-9027-7AC9025C7744}" sibTransId="{6172E32C-ED84-45B8-A32D-ADB9BF6826C2}"/>
    <dgm:cxn modelId="{F008F64D-E083-416C-A73A-86142D890041}" type="presOf" srcId="{56BE1D49-73EF-4244-8416-5E769FC32B0F}" destId="{7259B7AF-70A5-47B6-B9F0-EB8D1D019FA7}" srcOrd="0" destOrd="0" presId="urn:microsoft.com/office/officeart/2005/8/layout/lProcess2"/>
    <dgm:cxn modelId="{69E09A59-C3F5-40B4-BA9B-FDFF4FC6F6A1}" srcId="{56BE1D49-73EF-4244-8416-5E769FC32B0F}" destId="{21317FA3-2A8D-4BA7-BF54-A19763ED1A96}" srcOrd="1" destOrd="0" parTransId="{B13080B3-0EEB-4F96-BD7C-3390867BE87D}" sibTransId="{7556A48D-7EAA-4027-8C97-D1389424E416}"/>
    <dgm:cxn modelId="{73543918-DF83-4AF4-AD5F-C4FE65A4C3AC}" type="presOf" srcId="{F675FF7B-E8D0-4873-9FFD-EA52576DE743}" destId="{E111A89D-ABD4-4BA5-BEBB-63D2FC3A19AE}" srcOrd="0" destOrd="0" presId="urn:microsoft.com/office/officeart/2005/8/layout/lProcess2"/>
    <dgm:cxn modelId="{9A047A47-38C4-4646-8839-E60EF4E04D68}" type="presOf" srcId="{6C9448AD-1CB1-4BE1-A5D3-909797CAB0F6}" destId="{28EAE1D5-2D88-4A36-A657-40F12B958BF0}" srcOrd="1" destOrd="0" presId="urn:microsoft.com/office/officeart/2005/8/layout/lProcess2"/>
    <dgm:cxn modelId="{6DDA6097-C853-4815-A19E-EA53EDBD6B5D}" srcId="{5BCB0961-5D26-4E02-8BAE-E2C44ABADFCC}" destId="{6C9448AD-1CB1-4BE1-A5D3-909797CAB0F6}" srcOrd="1" destOrd="0" parTransId="{72E55111-D2F0-4DDD-9D6E-CF65E5382A92}" sibTransId="{C1CB96E6-DFC0-40A4-9ADE-0E5AD852E45A}"/>
    <dgm:cxn modelId="{B51A7573-87D7-46F6-B29A-4D48244B4C7E}" type="presOf" srcId="{4F5DF3CE-8F69-4A2E-BCAB-CC082FAC6033}" destId="{C03E6569-AAA8-40BA-A00C-5555545EC8E0}" srcOrd="0" destOrd="0" presId="urn:microsoft.com/office/officeart/2005/8/layout/lProcess2"/>
    <dgm:cxn modelId="{35108F22-D3D5-418E-827E-E80D593385A1}" type="presOf" srcId="{D3666240-CC0A-4DA4-B580-2E146EBA276E}" destId="{70026ED0-53BC-4B2A-B386-81AE679F327E}" srcOrd="0" destOrd="0" presId="urn:microsoft.com/office/officeart/2005/8/layout/lProcess2"/>
    <dgm:cxn modelId="{13608567-D05C-4B19-88E5-F1EFCAAF3446}" srcId="{6C9448AD-1CB1-4BE1-A5D3-909797CAB0F6}" destId="{F675FF7B-E8D0-4873-9FFD-EA52576DE743}" srcOrd="1" destOrd="0" parTransId="{B5BA1997-F74E-4FAC-ABA1-CE070E305C91}" sibTransId="{5BD20DD0-C7A2-4198-A84D-3B50F0127434}"/>
    <dgm:cxn modelId="{B7A2D8DC-58C4-45CF-BE4E-AD1C10CC6C15}" srcId="{56BE1D49-73EF-4244-8416-5E769FC32B0F}" destId="{F05C0CD9-EFC1-4E2E-AC51-D77B746C2782}" srcOrd="0" destOrd="0" parTransId="{4F240E8C-ACE1-4C2C-9632-E1994E9E65E3}" sibTransId="{6A2E7DE2-089D-41C1-9646-BE7518B82EF5}"/>
    <dgm:cxn modelId="{45F7D773-A5F6-44C8-B5B9-255C47551D62}" type="presOf" srcId="{21317FA3-2A8D-4BA7-BF54-A19763ED1A96}" destId="{46A1E2FB-B93E-4D48-8D9E-62296D093F3E}" srcOrd="0" destOrd="0" presId="urn:microsoft.com/office/officeart/2005/8/layout/lProcess2"/>
    <dgm:cxn modelId="{77E029F3-AF4B-427D-BD2E-A907734E07C7}" srcId="{56BE1D49-73EF-4244-8416-5E769FC32B0F}" destId="{4F5DF3CE-8F69-4A2E-BCAB-CC082FAC6033}" srcOrd="2" destOrd="0" parTransId="{903A3806-977F-4B87-8643-00B3904D277D}" sibTransId="{87D83B87-4247-4C72-BD9A-B846F987E721}"/>
    <dgm:cxn modelId="{5F394B62-4FE2-4316-98A1-ECDB9826CCEC}" type="presOf" srcId="{F05C0CD9-EFC1-4E2E-AC51-D77B746C2782}" destId="{FB493729-86AD-4EDF-974A-1C983FDBA743}" srcOrd="0" destOrd="0" presId="urn:microsoft.com/office/officeart/2005/8/layout/lProcess2"/>
    <dgm:cxn modelId="{6C634E83-8A99-468A-A04F-031F4EF46657}" type="presOf" srcId="{5BCB0961-5D26-4E02-8BAE-E2C44ABADFCC}" destId="{305D9240-699B-454D-9B04-14D89D397C99}" srcOrd="0" destOrd="0" presId="urn:microsoft.com/office/officeart/2005/8/layout/lProcess2"/>
    <dgm:cxn modelId="{80AD55D9-2E12-49C0-B889-BE111773E20E}" type="presOf" srcId="{56BE1D49-73EF-4244-8416-5E769FC32B0F}" destId="{64AC5210-E40E-48E2-9042-B3EF13CAECA9}" srcOrd="1" destOrd="0" presId="urn:microsoft.com/office/officeart/2005/8/layout/lProcess2"/>
    <dgm:cxn modelId="{B3C6F9B5-155F-48A8-8E14-60F699D1D116}" srcId="{6C9448AD-1CB1-4BE1-A5D3-909797CAB0F6}" destId="{D3666240-CC0A-4DA4-B580-2E146EBA276E}" srcOrd="0" destOrd="0" parTransId="{45FBC62F-A928-4415-B590-6F62EB3FC703}" sibTransId="{6EA139FF-C8AC-48D0-AFD7-806458C584D1}"/>
    <dgm:cxn modelId="{60945334-5957-469D-A84D-7C5695ABFAF8}" type="presOf" srcId="{6C9448AD-1CB1-4BE1-A5D3-909797CAB0F6}" destId="{A9A07750-0AA5-4EAB-87A7-88E1E4D60F84}" srcOrd="0" destOrd="0" presId="urn:microsoft.com/office/officeart/2005/8/layout/lProcess2"/>
    <dgm:cxn modelId="{06AC81CD-7B1B-4474-9BBA-4E5A06302E84}" type="presParOf" srcId="{305D9240-699B-454D-9B04-14D89D397C99}" destId="{B8479727-9719-448B-9120-67819AEDDCD5}" srcOrd="0" destOrd="0" presId="urn:microsoft.com/office/officeart/2005/8/layout/lProcess2"/>
    <dgm:cxn modelId="{5E9DCE82-E4A6-4305-9B99-D087B691CE69}" type="presParOf" srcId="{B8479727-9719-448B-9120-67819AEDDCD5}" destId="{7259B7AF-70A5-47B6-B9F0-EB8D1D019FA7}" srcOrd="0" destOrd="0" presId="urn:microsoft.com/office/officeart/2005/8/layout/lProcess2"/>
    <dgm:cxn modelId="{B604F53E-9234-40E3-B727-AA53C6B9896B}" type="presParOf" srcId="{B8479727-9719-448B-9120-67819AEDDCD5}" destId="{64AC5210-E40E-48E2-9042-B3EF13CAECA9}" srcOrd="1" destOrd="0" presId="urn:microsoft.com/office/officeart/2005/8/layout/lProcess2"/>
    <dgm:cxn modelId="{60982AFA-BBE2-4A80-B605-5152E4C6A912}" type="presParOf" srcId="{B8479727-9719-448B-9120-67819AEDDCD5}" destId="{830146B3-DE5B-40C3-8111-4611541DB893}" srcOrd="2" destOrd="0" presId="urn:microsoft.com/office/officeart/2005/8/layout/lProcess2"/>
    <dgm:cxn modelId="{74AEA8F1-C829-4AFB-9B5F-B66D92195F0F}" type="presParOf" srcId="{830146B3-DE5B-40C3-8111-4611541DB893}" destId="{C8008183-8C4C-4C37-ADC6-E0B2956150C7}" srcOrd="0" destOrd="0" presId="urn:microsoft.com/office/officeart/2005/8/layout/lProcess2"/>
    <dgm:cxn modelId="{F01C72EB-0183-473B-BB05-86ABA58F4865}" type="presParOf" srcId="{C8008183-8C4C-4C37-ADC6-E0B2956150C7}" destId="{FB493729-86AD-4EDF-974A-1C983FDBA743}" srcOrd="0" destOrd="0" presId="urn:microsoft.com/office/officeart/2005/8/layout/lProcess2"/>
    <dgm:cxn modelId="{304750E7-2C97-4384-B158-15476A2E6661}" type="presParOf" srcId="{C8008183-8C4C-4C37-ADC6-E0B2956150C7}" destId="{F0A7070F-885E-46D2-9D22-AE2CCECF9EAA}" srcOrd="1" destOrd="0" presId="urn:microsoft.com/office/officeart/2005/8/layout/lProcess2"/>
    <dgm:cxn modelId="{28D71877-6736-4D5B-9E39-BA390F9A3EC3}" type="presParOf" srcId="{C8008183-8C4C-4C37-ADC6-E0B2956150C7}" destId="{46A1E2FB-B93E-4D48-8D9E-62296D093F3E}" srcOrd="2" destOrd="0" presId="urn:microsoft.com/office/officeart/2005/8/layout/lProcess2"/>
    <dgm:cxn modelId="{6B2B2769-FFF2-4BC9-B914-BD85DE8AD3DC}" type="presParOf" srcId="{C8008183-8C4C-4C37-ADC6-E0B2956150C7}" destId="{8638334C-08C0-4888-880D-047574FBC513}" srcOrd="3" destOrd="0" presId="urn:microsoft.com/office/officeart/2005/8/layout/lProcess2"/>
    <dgm:cxn modelId="{6FE61C58-B088-4696-BDB4-AC3EE4C772EF}" type="presParOf" srcId="{C8008183-8C4C-4C37-ADC6-E0B2956150C7}" destId="{C03E6569-AAA8-40BA-A00C-5555545EC8E0}" srcOrd="4" destOrd="0" presId="urn:microsoft.com/office/officeart/2005/8/layout/lProcess2"/>
    <dgm:cxn modelId="{8AF53BE0-9053-47E8-8ADF-79E0F9927D0F}" type="presParOf" srcId="{305D9240-699B-454D-9B04-14D89D397C99}" destId="{3FD3D9DF-B2C8-4887-9F7D-E40FFFC1C185}" srcOrd="1" destOrd="0" presId="urn:microsoft.com/office/officeart/2005/8/layout/lProcess2"/>
    <dgm:cxn modelId="{ECF44555-D027-4CBC-9E37-18D6CB09AEAD}" type="presParOf" srcId="{305D9240-699B-454D-9B04-14D89D397C99}" destId="{037DA310-1792-438D-BC78-3EB08BE2E535}" srcOrd="2" destOrd="0" presId="urn:microsoft.com/office/officeart/2005/8/layout/lProcess2"/>
    <dgm:cxn modelId="{5F4BD15D-7CE2-4128-95F1-3F9B2574C6AD}" type="presParOf" srcId="{037DA310-1792-438D-BC78-3EB08BE2E535}" destId="{A9A07750-0AA5-4EAB-87A7-88E1E4D60F84}" srcOrd="0" destOrd="0" presId="urn:microsoft.com/office/officeart/2005/8/layout/lProcess2"/>
    <dgm:cxn modelId="{F2B0C586-F5FF-4EAF-8971-66F933D77B32}" type="presParOf" srcId="{037DA310-1792-438D-BC78-3EB08BE2E535}" destId="{28EAE1D5-2D88-4A36-A657-40F12B958BF0}" srcOrd="1" destOrd="0" presId="urn:microsoft.com/office/officeart/2005/8/layout/lProcess2"/>
    <dgm:cxn modelId="{B29D5DF8-CF76-46F2-9F63-900FEBA362F4}" type="presParOf" srcId="{037DA310-1792-438D-BC78-3EB08BE2E535}" destId="{D4A12EE0-4254-4D74-AA90-07281E501AE5}" srcOrd="2" destOrd="0" presId="urn:microsoft.com/office/officeart/2005/8/layout/lProcess2"/>
    <dgm:cxn modelId="{0A1A99A5-DB8F-4B51-A143-17F0A68903E8}" type="presParOf" srcId="{D4A12EE0-4254-4D74-AA90-07281E501AE5}" destId="{6AADC1AD-79A9-4759-8911-A41171B7A5D3}" srcOrd="0" destOrd="0" presId="urn:microsoft.com/office/officeart/2005/8/layout/lProcess2"/>
    <dgm:cxn modelId="{1B5B3448-3329-4339-BEBD-77A623A10DD3}" type="presParOf" srcId="{6AADC1AD-79A9-4759-8911-A41171B7A5D3}" destId="{70026ED0-53BC-4B2A-B386-81AE679F327E}" srcOrd="0" destOrd="0" presId="urn:microsoft.com/office/officeart/2005/8/layout/lProcess2"/>
    <dgm:cxn modelId="{539DE8F3-31CC-4464-8005-5FBBA25D538A}" type="presParOf" srcId="{6AADC1AD-79A9-4759-8911-A41171B7A5D3}" destId="{5DDD7A43-03A3-409F-8DC6-AFDC756731D3}" srcOrd="1" destOrd="0" presId="urn:microsoft.com/office/officeart/2005/8/layout/lProcess2"/>
    <dgm:cxn modelId="{D11A640D-A621-4039-88F5-DA6BCECBD4A2}" type="presParOf" srcId="{6AADC1AD-79A9-4759-8911-A41171B7A5D3}" destId="{E111A89D-ABD4-4BA5-BEBB-63D2FC3A19AE}" srcOrd="2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0D740-D254-400D-A92E-DB3AD8A8A5DE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EBD8B-F982-4993-ABE3-C39846CB73E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EBD8B-F982-4993-ABE3-C39846CB73E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과제배경4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786059"/>
            <a:ext cx="7772400" cy="135732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sz="60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138230"/>
          </a:xfrm>
        </p:spPr>
        <p:txBody>
          <a:bodyPr/>
          <a:lstStyle>
            <a:lvl1pPr marL="0" indent="0" algn="ctr">
              <a:buNone/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물결 7"/>
          <p:cNvSpPr/>
          <p:nvPr userDrawn="1"/>
        </p:nvSpPr>
        <p:spPr>
          <a:xfrm rot="21427846">
            <a:off x="-516549" y="-753483"/>
            <a:ext cx="9963802" cy="2428892"/>
          </a:xfrm>
          <a:prstGeom prst="wav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85926"/>
            <a:ext cx="8229600" cy="43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A1EC9-A3B0-4E25-B587-E961161BB1D8}" type="datetimeFigureOut">
              <a:rPr lang="ko-KR" altLang="en-US" smtClean="0"/>
              <a:pPr/>
              <a:t>2007-04-08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D55D4-3063-4BD0-A74C-E4E5623B0B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mtClean="0"/>
              <a:t>UCC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mtClean="0"/>
              <a:t>User Created Contents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목</a:t>
            </a:r>
            <a:r>
              <a:rPr lang="ko-KR" altLang="en-US"/>
              <a:t>차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1692156" y="1928802"/>
            <a:ext cx="6094554" cy="80992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smtClean="0"/>
              <a:t>User Created Contents</a:t>
            </a:r>
          </a:p>
        </p:txBody>
      </p:sp>
      <p:sp>
        <p:nvSpPr>
          <p:cNvPr id="5" name="눈물 방울 4"/>
          <p:cNvSpPr/>
          <p:nvPr/>
        </p:nvSpPr>
        <p:spPr>
          <a:xfrm>
            <a:off x="1285852" y="1928802"/>
            <a:ext cx="880325" cy="852810"/>
          </a:xfrm>
          <a:prstGeom prst="teardrop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692156" y="3120917"/>
            <a:ext cx="6094554" cy="80992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smtClean="0"/>
              <a:t>UCC </a:t>
            </a:r>
            <a:r>
              <a:rPr lang="ko-KR" altLang="en-US" sz="3200" smtClean="0"/>
              <a:t>업체별 특성</a:t>
            </a:r>
          </a:p>
        </p:txBody>
      </p:sp>
      <p:sp>
        <p:nvSpPr>
          <p:cNvPr id="7" name="눈물 방울 6"/>
          <p:cNvSpPr/>
          <p:nvPr/>
        </p:nvSpPr>
        <p:spPr>
          <a:xfrm>
            <a:off x="1285852" y="3120917"/>
            <a:ext cx="880325" cy="852810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692156" y="4313032"/>
            <a:ext cx="6094554" cy="80992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포털 </a:t>
            </a:r>
            <a:r>
              <a:rPr lang="en-US" altLang="ko-KR" sz="3200" smtClean="0"/>
              <a:t>UCC </a:t>
            </a:r>
            <a:r>
              <a:rPr lang="ko-KR" altLang="en-US" sz="3200" smtClean="0"/>
              <a:t>방문자수</a:t>
            </a:r>
          </a:p>
        </p:txBody>
      </p:sp>
      <p:sp>
        <p:nvSpPr>
          <p:cNvPr id="9" name="눈물 방울 8"/>
          <p:cNvSpPr/>
          <p:nvPr/>
        </p:nvSpPr>
        <p:spPr>
          <a:xfrm>
            <a:off x="1285852" y="4313032"/>
            <a:ext cx="880325" cy="852810"/>
          </a:xfrm>
          <a:prstGeom prst="teardro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92156" y="5505148"/>
            <a:ext cx="6094554" cy="80992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smtClean="0"/>
              <a:t>UCC </a:t>
            </a:r>
            <a:r>
              <a:rPr lang="ko-KR" altLang="en-US" sz="3200" smtClean="0"/>
              <a:t>시대</a:t>
            </a:r>
          </a:p>
        </p:txBody>
      </p:sp>
      <p:sp>
        <p:nvSpPr>
          <p:cNvPr id="11" name="눈물 방울 10"/>
          <p:cNvSpPr/>
          <p:nvPr/>
        </p:nvSpPr>
        <p:spPr>
          <a:xfrm>
            <a:off x="1285852" y="5505148"/>
            <a:ext cx="880325" cy="852810"/>
          </a:xfrm>
          <a:prstGeom prst="teardrop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User Created Contents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mtClean="0"/>
              <a:t>UCC</a:t>
            </a:r>
            <a:r>
              <a:rPr lang="ko-KR" altLang="en-US" smtClean="0"/>
              <a:t>란</a:t>
            </a:r>
            <a:r>
              <a:rPr lang="en-US" altLang="ko-KR" smtClean="0"/>
              <a:t>?</a:t>
            </a:r>
          </a:p>
          <a:p>
            <a:pPr lvl="1"/>
            <a:r>
              <a:rPr lang="en-US" altLang="ko-KR" smtClean="0"/>
              <a:t>UCC</a:t>
            </a:r>
            <a:r>
              <a:rPr lang="ko-KR" altLang="en-US" smtClean="0"/>
              <a:t>는 웹사이트 이용자에 의해 생산된 콘텐츠</a:t>
            </a:r>
          </a:p>
          <a:p>
            <a:pPr lvl="1"/>
            <a:r>
              <a:rPr lang="ko-KR" altLang="en-US" smtClean="0"/>
              <a:t>미디어 조직에 속하지 않은 일반인들의 비직업적 활동의 산물로서 웹 공간에 공표한 콘텐츠</a:t>
            </a:r>
          </a:p>
          <a:p>
            <a:pPr lvl="1"/>
            <a:r>
              <a:rPr lang="ko-KR" altLang="en-US" smtClean="0"/>
              <a:t>디지털비디오</a:t>
            </a:r>
            <a:r>
              <a:rPr lang="en-US" altLang="ko-KR" smtClean="0"/>
              <a:t>, </a:t>
            </a:r>
            <a:r>
              <a:rPr lang="ko-KR" altLang="en-US" smtClean="0"/>
              <a:t>블로그</a:t>
            </a:r>
            <a:r>
              <a:rPr lang="en-US" altLang="ko-KR" smtClean="0"/>
              <a:t>, </a:t>
            </a:r>
            <a:r>
              <a:rPr lang="ko-KR" altLang="en-US" smtClean="0"/>
              <a:t>포드캐스팅</a:t>
            </a:r>
            <a:r>
              <a:rPr lang="en-US" altLang="ko-KR" smtClean="0"/>
              <a:t>, </a:t>
            </a:r>
            <a:r>
              <a:rPr lang="ko-KR" altLang="en-US" smtClean="0"/>
              <a:t>모바일 폰 사진 및 동영상</a:t>
            </a:r>
            <a:r>
              <a:rPr lang="en-US" altLang="ko-KR" smtClean="0"/>
              <a:t>, </a:t>
            </a:r>
            <a:r>
              <a:rPr lang="ko-KR" altLang="en-US" smtClean="0"/>
              <a:t>그리고 위키와 같이 웹을 매개로 한 개인 미디어 활동의 창작물을 망라하는 개념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포털</a:t>
            </a:r>
            <a:r>
              <a:rPr lang="en-US" altLang="ko-KR"/>
              <a:t> </a:t>
            </a:r>
            <a:r>
              <a:rPr lang="en-US" altLang="ko-KR" smtClean="0"/>
              <a:t>UCC </a:t>
            </a:r>
            <a:r>
              <a:rPr lang="ko-KR" altLang="en-US" smtClean="0"/>
              <a:t>방문자 수</a:t>
            </a:r>
            <a:endParaRPr lang="ko-KR" altLang="en-US"/>
          </a:p>
        </p:txBody>
      </p:sp>
      <p:graphicFrame>
        <p:nvGraphicFramePr>
          <p:cNvPr id="7" name="Group 669"/>
          <p:cNvGraphicFramePr>
            <a:graphicFrameLocks noGrp="1"/>
          </p:cNvGraphicFramePr>
          <p:nvPr/>
        </p:nvGraphicFramePr>
        <p:xfrm>
          <a:off x="571472" y="1749424"/>
          <a:ext cx="7896252" cy="15367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49057"/>
                <a:gridCol w="1129439"/>
                <a:gridCol w="1129439"/>
                <a:gridCol w="1129439"/>
                <a:gridCol w="1129439"/>
                <a:gridCol w="1129439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서비스명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대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대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대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대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대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동영상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8.9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39.3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38.0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11.3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2.5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이미지모음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8.7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43.2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35.8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9.6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2.7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만화그리기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11.5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39.1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36.5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10.1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2.8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aphicFrame>
        <p:nvGraphicFramePr>
          <p:cNvPr id="8" name="차트 7"/>
          <p:cNvGraphicFramePr/>
          <p:nvPr/>
        </p:nvGraphicFramePr>
        <p:xfrm>
          <a:off x="357158" y="3429000"/>
          <a:ext cx="814393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UCC </a:t>
            </a:r>
            <a:r>
              <a:rPr lang="ko-KR" altLang="en-US" smtClean="0"/>
              <a:t>시대</a:t>
            </a:r>
            <a:endParaRPr lang="ko-KR" altLang="en-US"/>
          </a:p>
        </p:txBody>
      </p:sp>
      <p:graphicFrame>
        <p:nvGraphicFramePr>
          <p:cNvPr id="3" name="다이어그램 2"/>
          <p:cNvGraphicFramePr/>
          <p:nvPr/>
        </p:nvGraphicFramePr>
        <p:xfrm>
          <a:off x="428596" y="1928802"/>
          <a:ext cx="8286808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120</Words>
  <Application>Microsoft Office PowerPoint</Application>
  <PresentationFormat>화면 슬라이드 쇼(4:3)</PresentationFormat>
  <Paragraphs>50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UCC</vt:lpstr>
      <vt:lpstr>목차</vt:lpstr>
      <vt:lpstr>User Created Contents</vt:lpstr>
      <vt:lpstr>포털 UCC 방문자 수</vt:lpstr>
      <vt:lpstr>UCC 시대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UCC</dc:title>
  <dc:creator>이의찬</dc:creator>
  <cp:lastModifiedBy>이의찬</cp:lastModifiedBy>
  <cp:revision>5</cp:revision>
  <dcterms:created xsi:type="dcterms:W3CDTF">2007-04-06T07:12:12Z</dcterms:created>
  <dcterms:modified xsi:type="dcterms:W3CDTF">2007-04-07T16:52:11Z</dcterms:modified>
</cp:coreProperties>
</file>