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테마 스타일 1 - 강조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테마 스타일 2 - 강조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929F9F4-4A8F-4326-A1B4-22849713DDAB}" styleName="어두운 스타일 1 - 강조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03" autoAdjust="0"/>
  </p:normalViewPr>
  <p:slideViewPr>
    <p:cSldViewPr>
      <p:cViewPr>
        <p:scale>
          <a:sx n="60" d="100"/>
          <a:sy n="60" d="100"/>
        </p:scale>
        <p:origin x="-1356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인도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남자</c:v>
                </c:pt>
                <c:pt idx="1">
                  <c:v>여자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0.35000000000000009</c:v>
                </c:pt>
                <c:pt idx="1">
                  <c:v>5.000000000000001E-2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명상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남자</c:v>
                </c:pt>
                <c:pt idx="1">
                  <c:v>여자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0.1</c:v>
                </c:pt>
                <c:pt idx="1">
                  <c:v>5.000000000000001E-2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다이어트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남자</c:v>
                </c:pt>
                <c:pt idx="1">
                  <c:v>여자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0.25</c:v>
                </c:pt>
                <c:pt idx="1">
                  <c:v>0.63000000000000023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요가비디오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남자</c:v>
                </c:pt>
                <c:pt idx="1">
                  <c:v>여자</c:v>
                </c:pt>
              </c:strCache>
            </c:strRef>
          </c:cat>
          <c:val>
            <c:numRef>
              <c:f>Sheet1!$E$2:$E$3</c:f>
              <c:numCache>
                <c:formatCode>0%</c:formatCode>
                <c:ptCount val="2"/>
                <c:pt idx="0">
                  <c:v>0.25</c:v>
                </c:pt>
                <c:pt idx="1">
                  <c:v>0.22000000000000003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163968"/>
        <c:axId val="84350464"/>
        <c:axId val="0"/>
      </c:bar3DChart>
      <c:catAx>
        <c:axId val="84163968"/>
        <c:scaling>
          <c:orientation val="minMax"/>
        </c:scaling>
        <c:delete val="0"/>
        <c:axPos val="b"/>
        <c:majorTickMark val="out"/>
        <c:minorTickMark val="none"/>
        <c:tickLblPos val="nextTo"/>
        <c:crossAx val="84350464"/>
        <c:crosses val="autoZero"/>
        <c:auto val="1"/>
        <c:lblAlgn val="ctr"/>
        <c:lblOffset val="100"/>
        <c:noMultiLvlLbl val="0"/>
      </c:catAx>
      <c:valAx>
        <c:axId val="8435046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41639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08A4E3-B479-474C-8A4C-A5C2CF01E5FA}" type="doc">
      <dgm:prSet loTypeId="urn:microsoft.com/office/officeart/2005/8/layout/bList2#1" loCatId="list" qsTypeId="urn:microsoft.com/office/officeart/2005/8/quickstyle/3d2" qsCatId="3D" csTypeId="urn:microsoft.com/office/officeart/2005/8/colors/accent4_3" csCatId="accent4" phldr="1"/>
      <dgm:spPr/>
      <dgm:t>
        <a:bodyPr/>
        <a:lstStyle/>
        <a:p>
          <a:pPr latinLnBrk="1"/>
          <a:endParaRPr lang="ko-KR" altLang="en-US"/>
        </a:p>
      </dgm:t>
    </dgm:pt>
    <dgm:pt modelId="{C7814085-1CDF-4619-BFC0-8FDF9438C65A}">
      <dgm:prSet phldrT="[텍스트]"/>
      <dgm:spPr/>
      <dgm:t>
        <a:bodyPr/>
        <a:lstStyle/>
        <a:p>
          <a:pPr latinLnBrk="1"/>
          <a:r>
            <a:rPr lang="ko-KR" altLang="en-US" smtClean="0"/>
            <a:t>요가 동작</a:t>
          </a:r>
          <a:endParaRPr lang="ko-KR" altLang="en-US"/>
        </a:p>
      </dgm:t>
    </dgm:pt>
    <dgm:pt modelId="{CC34B386-FFC4-4EC7-9E87-B494FE80844F}" type="parTrans" cxnId="{D16B7EAB-1C60-49A6-A529-8E13F2500A68}">
      <dgm:prSet/>
      <dgm:spPr/>
      <dgm:t>
        <a:bodyPr/>
        <a:lstStyle/>
        <a:p>
          <a:pPr latinLnBrk="1"/>
          <a:endParaRPr lang="ko-KR" altLang="en-US"/>
        </a:p>
      </dgm:t>
    </dgm:pt>
    <dgm:pt modelId="{8BB30FA6-1350-41D7-9081-6C10A24E2DAE}" type="sibTrans" cxnId="{D16B7EAB-1C60-49A6-A529-8E13F2500A68}">
      <dgm:prSet/>
      <dgm:spPr/>
      <dgm:t>
        <a:bodyPr/>
        <a:lstStyle/>
        <a:p>
          <a:pPr latinLnBrk="1"/>
          <a:endParaRPr lang="ko-KR" altLang="en-US"/>
        </a:p>
      </dgm:t>
    </dgm:pt>
    <dgm:pt modelId="{19B7BAC6-1D0E-450C-9276-0E581CA5CB39}">
      <dgm:prSet phldrT="[텍스트]"/>
      <dgm:spPr/>
      <dgm:t>
        <a:bodyPr/>
        <a:lstStyle/>
        <a:p>
          <a:pPr latinLnBrk="1"/>
          <a:r>
            <a:rPr lang="ko-KR" altLang="en-US" smtClean="0"/>
            <a:t>사자 자세</a:t>
          </a:r>
          <a:endParaRPr lang="ko-KR" altLang="en-US"/>
        </a:p>
      </dgm:t>
    </dgm:pt>
    <dgm:pt modelId="{A852A052-9F07-4BCA-B6AC-8D5598D45541}" type="parTrans" cxnId="{07BA26BA-BBEE-4CFA-B25D-2565234CE322}">
      <dgm:prSet/>
      <dgm:spPr/>
      <dgm:t>
        <a:bodyPr/>
        <a:lstStyle/>
        <a:p>
          <a:pPr latinLnBrk="1"/>
          <a:endParaRPr lang="ko-KR" altLang="en-US"/>
        </a:p>
      </dgm:t>
    </dgm:pt>
    <dgm:pt modelId="{6D45E1F0-A9E1-4776-889C-6A39A59E59BA}" type="sibTrans" cxnId="{07BA26BA-BBEE-4CFA-B25D-2565234CE322}">
      <dgm:prSet/>
      <dgm:spPr/>
      <dgm:t>
        <a:bodyPr/>
        <a:lstStyle/>
        <a:p>
          <a:pPr latinLnBrk="1"/>
          <a:endParaRPr lang="ko-KR" altLang="en-US"/>
        </a:p>
      </dgm:t>
    </dgm:pt>
    <dgm:pt modelId="{A94B97CF-2129-43CA-8D5E-8ED8696257C9}">
      <dgm:prSet phldrT="[텍스트]"/>
      <dgm:spPr/>
      <dgm:t>
        <a:bodyPr/>
        <a:lstStyle/>
        <a:p>
          <a:pPr latinLnBrk="1"/>
          <a:r>
            <a:rPr lang="ko-KR" altLang="en-US" smtClean="0"/>
            <a:t>골반 펴기</a:t>
          </a:r>
          <a:endParaRPr lang="ko-KR" altLang="en-US"/>
        </a:p>
      </dgm:t>
    </dgm:pt>
    <dgm:pt modelId="{67E45BD4-C80A-4617-8594-1D3258042E4C}" type="parTrans" cxnId="{4AA031BE-716C-4A95-B210-1EB1E42A055C}">
      <dgm:prSet/>
      <dgm:spPr/>
      <dgm:t>
        <a:bodyPr/>
        <a:lstStyle/>
        <a:p>
          <a:pPr latinLnBrk="1"/>
          <a:endParaRPr lang="ko-KR" altLang="en-US"/>
        </a:p>
      </dgm:t>
    </dgm:pt>
    <dgm:pt modelId="{A585BB32-CDF1-4276-BEFA-9D30F914A615}" type="sibTrans" cxnId="{4AA031BE-716C-4A95-B210-1EB1E42A055C}">
      <dgm:prSet/>
      <dgm:spPr/>
      <dgm:t>
        <a:bodyPr/>
        <a:lstStyle/>
        <a:p>
          <a:pPr latinLnBrk="1"/>
          <a:endParaRPr lang="ko-KR" altLang="en-US"/>
        </a:p>
      </dgm:t>
    </dgm:pt>
    <dgm:pt modelId="{8E8969C2-85FC-40BE-AB70-AFC6ED6525D1}">
      <dgm:prSet phldrT="[텍스트]"/>
      <dgm:spPr/>
      <dgm:t>
        <a:bodyPr/>
        <a:lstStyle/>
        <a:p>
          <a:pPr latinLnBrk="1"/>
          <a:r>
            <a:rPr lang="ko-KR" altLang="en-US" smtClean="0"/>
            <a:t>관절 운동</a:t>
          </a:r>
          <a:endParaRPr lang="ko-KR" altLang="en-US"/>
        </a:p>
      </dgm:t>
    </dgm:pt>
    <dgm:pt modelId="{EC1FE68C-C67F-4EB6-99D4-26C65649E483}" type="parTrans" cxnId="{395022DC-2D98-477C-AA51-A15429663C4D}">
      <dgm:prSet/>
      <dgm:spPr/>
      <dgm:t>
        <a:bodyPr/>
        <a:lstStyle/>
        <a:p>
          <a:pPr latinLnBrk="1"/>
          <a:endParaRPr lang="ko-KR" altLang="en-US"/>
        </a:p>
      </dgm:t>
    </dgm:pt>
    <dgm:pt modelId="{3B32E48F-863A-4EE7-B68E-46BC899FA044}" type="sibTrans" cxnId="{395022DC-2D98-477C-AA51-A15429663C4D}">
      <dgm:prSet/>
      <dgm:spPr/>
      <dgm:t>
        <a:bodyPr/>
        <a:lstStyle/>
        <a:p>
          <a:pPr latinLnBrk="1"/>
          <a:endParaRPr lang="ko-KR" altLang="en-US"/>
        </a:p>
      </dgm:t>
    </dgm:pt>
    <dgm:pt modelId="{92145F85-E2F4-4AF5-94A0-2CBEBBB17D7B}">
      <dgm:prSet phldrT="[텍스트]"/>
      <dgm:spPr/>
      <dgm:t>
        <a:bodyPr/>
        <a:lstStyle/>
        <a:p>
          <a:pPr latinLnBrk="1"/>
          <a:r>
            <a:rPr lang="ko-KR" altLang="en-US" smtClean="0"/>
            <a:t>목 돌리기</a:t>
          </a:r>
          <a:endParaRPr lang="ko-KR" altLang="en-US"/>
        </a:p>
      </dgm:t>
    </dgm:pt>
    <dgm:pt modelId="{76810645-81AC-43A0-82F2-2D2E3978B326}" type="parTrans" cxnId="{10CA0EAD-3D32-48CA-A1BB-70A2CBA29053}">
      <dgm:prSet/>
      <dgm:spPr/>
      <dgm:t>
        <a:bodyPr/>
        <a:lstStyle/>
        <a:p>
          <a:pPr latinLnBrk="1"/>
          <a:endParaRPr lang="ko-KR" altLang="en-US"/>
        </a:p>
      </dgm:t>
    </dgm:pt>
    <dgm:pt modelId="{9FF36CD4-B472-412A-AB53-A20FF3D5A61A}" type="sibTrans" cxnId="{10CA0EAD-3D32-48CA-A1BB-70A2CBA29053}">
      <dgm:prSet/>
      <dgm:spPr/>
      <dgm:t>
        <a:bodyPr/>
        <a:lstStyle/>
        <a:p>
          <a:pPr latinLnBrk="1"/>
          <a:endParaRPr lang="ko-KR" altLang="en-US"/>
        </a:p>
      </dgm:t>
    </dgm:pt>
    <dgm:pt modelId="{EA209E09-06C9-466B-AE9A-E23496A879A9}">
      <dgm:prSet phldrT="[텍스트]"/>
      <dgm:spPr/>
      <dgm:t>
        <a:bodyPr/>
        <a:lstStyle/>
        <a:p>
          <a:pPr latinLnBrk="1"/>
          <a:r>
            <a:rPr lang="ko-KR" altLang="en-US" smtClean="0"/>
            <a:t>허리 돌리기</a:t>
          </a:r>
          <a:endParaRPr lang="ko-KR" altLang="en-US"/>
        </a:p>
      </dgm:t>
    </dgm:pt>
    <dgm:pt modelId="{09F372DD-3BAA-4902-920F-FFA5E7EE8B57}" type="parTrans" cxnId="{23D62AB1-7DF8-4404-9A92-375D46F2E082}">
      <dgm:prSet/>
      <dgm:spPr/>
      <dgm:t>
        <a:bodyPr/>
        <a:lstStyle/>
        <a:p>
          <a:pPr latinLnBrk="1"/>
          <a:endParaRPr lang="ko-KR" altLang="en-US"/>
        </a:p>
      </dgm:t>
    </dgm:pt>
    <dgm:pt modelId="{511A609A-DBB9-4F9F-86F6-2BC0EE63608B}" type="sibTrans" cxnId="{23D62AB1-7DF8-4404-9A92-375D46F2E082}">
      <dgm:prSet/>
      <dgm:spPr/>
      <dgm:t>
        <a:bodyPr/>
        <a:lstStyle/>
        <a:p>
          <a:pPr latinLnBrk="1"/>
          <a:endParaRPr lang="ko-KR" altLang="en-US"/>
        </a:p>
      </dgm:t>
    </dgm:pt>
    <dgm:pt modelId="{28F2116B-755E-4EE7-A420-26B9E12CCD78}">
      <dgm:prSet phldrT="[텍스트]"/>
      <dgm:spPr/>
      <dgm:t>
        <a:bodyPr/>
        <a:lstStyle/>
        <a:p>
          <a:pPr latinLnBrk="1"/>
          <a:r>
            <a:rPr lang="ko-KR" altLang="en-US" smtClean="0"/>
            <a:t>소머리 자세</a:t>
          </a:r>
          <a:endParaRPr lang="ko-KR" altLang="en-US"/>
        </a:p>
      </dgm:t>
    </dgm:pt>
    <dgm:pt modelId="{13B914E5-0724-4877-853C-5CC8572B1670}" type="parTrans" cxnId="{3B28B0F6-0DD6-48CE-BC28-8343AE4387D2}">
      <dgm:prSet/>
      <dgm:spPr/>
      <dgm:t>
        <a:bodyPr/>
        <a:lstStyle/>
        <a:p>
          <a:pPr latinLnBrk="1"/>
          <a:endParaRPr lang="ko-KR" altLang="en-US"/>
        </a:p>
      </dgm:t>
    </dgm:pt>
    <dgm:pt modelId="{66E79752-96DE-44FC-8C48-D8D2E73E1D87}" type="sibTrans" cxnId="{3B28B0F6-0DD6-48CE-BC28-8343AE4387D2}">
      <dgm:prSet/>
      <dgm:spPr/>
      <dgm:t>
        <a:bodyPr/>
        <a:lstStyle/>
        <a:p>
          <a:pPr latinLnBrk="1"/>
          <a:endParaRPr lang="ko-KR" altLang="en-US"/>
        </a:p>
      </dgm:t>
    </dgm:pt>
    <dgm:pt modelId="{42535F52-0F59-4FDE-A57B-3C97DDDD04E2}">
      <dgm:prSet phldrT="[텍스트]"/>
      <dgm:spPr/>
      <dgm:t>
        <a:bodyPr/>
        <a:lstStyle/>
        <a:p>
          <a:pPr latinLnBrk="1"/>
          <a:r>
            <a:rPr lang="ko-KR" altLang="en-US" smtClean="0"/>
            <a:t>발목 돌리기</a:t>
          </a:r>
          <a:endParaRPr lang="ko-KR" altLang="en-US"/>
        </a:p>
      </dgm:t>
    </dgm:pt>
    <dgm:pt modelId="{6960B1A1-34BE-4E9D-AA53-E5B4114C56CF}" type="parTrans" cxnId="{2FECB729-71B4-48ED-B96E-26EBDD22167C}">
      <dgm:prSet/>
      <dgm:spPr/>
      <dgm:t>
        <a:bodyPr/>
        <a:lstStyle/>
        <a:p>
          <a:pPr latinLnBrk="1"/>
          <a:endParaRPr lang="ko-KR" altLang="en-US"/>
        </a:p>
      </dgm:t>
    </dgm:pt>
    <dgm:pt modelId="{265A72E7-09C6-495C-AC9B-E5E3FBFBDE9A}" type="sibTrans" cxnId="{2FECB729-71B4-48ED-B96E-26EBDD22167C}">
      <dgm:prSet/>
      <dgm:spPr/>
      <dgm:t>
        <a:bodyPr/>
        <a:lstStyle/>
        <a:p>
          <a:pPr latinLnBrk="1"/>
          <a:endParaRPr lang="ko-KR" altLang="en-US"/>
        </a:p>
      </dgm:t>
    </dgm:pt>
    <dgm:pt modelId="{8AF24389-B8E7-4A2E-8684-FE9C684083E5}" type="pres">
      <dgm:prSet presAssocID="{2808A4E3-B479-474C-8A4C-A5C2CF01E5FA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A0746A5-FEE6-4340-B62D-1C6E2588F07C}" type="pres">
      <dgm:prSet presAssocID="{C7814085-1CDF-4619-BFC0-8FDF9438C65A}" presName="compNode" presStyleCnt="0"/>
      <dgm:spPr/>
    </dgm:pt>
    <dgm:pt modelId="{F867A8F8-913E-4D5E-BE23-DD2FABF13328}" type="pres">
      <dgm:prSet presAssocID="{C7814085-1CDF-4619-BFC0-8FDF9438C65A}" presName="childRect" presStyleLbl="bgAcc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D6A888F-F06D-4E21-A7FF-FF53D1B3FC26}" type="pres">
      <dgm:prSet presAssocID="{C7814085-1CDF-4619-BFC0-8FDF9438C65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D826941-FC22-43DC-A925-FE10E5B9A0BB}" type="pres">
      <dgm:prSet presAssocID="{C7814085-1CDF-4619-BFC0-8FDF9438C65A}" presName="parentRect" presStyleLbl="alignNode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F5AE91AF-6BCA-4F3D-A9A5-13C895CF83AD}" type="pres">
      <dgm:prSet presAssocID="{C7814085-1CDF-4619-BFC0-8FDF9438C65A}" presName="adorn" presStyleLbl="fgAccFollowNode1" presStyleIdx="0" presStyleCnt="2"/>
      <dgm:spPr/>
    </dgm:pt>
    <dgm:pt modelId="{0A03B1AE-CA15-4856-AF07-8CFB061CB638}" type="pres">
      <dgm:prSet presAssocID="{8BB30FA6-1350-41D7-9081-6C10A24E2DAE}" presName="sibTrans" presStyleLbl="sibTrans2D1" presStyleIdx="0" presStyleCnt="0"/>
      <dgm:spPr/>
      <dgm:t>
        <a:bodyPr/>
        <a:lstStyle/>
        <a:p>
          <a:pPr latinLnBrk="1"/>
          <a:endParaRPr lang="ko-KR" altLang="en-US"/>
        </a:p>
      </dgm:t>
    </dgm:pt>
    <dgm:pt modelId="{27B891A3-A3AF-47EC-8355-4C5D09EF147D}" type="pres">
      <dgm:prSet presAssocID="{8E8969C2-85FC-40BE-AB70-AFC6ED6525D1}" presName="compNode" presStyleCnt="0"/>
      <dgm:spPr/>
    </dgm:pt>
    <dgm:pt modelId="{BE7E8F5A-E7AA-4E0F-8BDA-23D09A5007D6}" type="pres">
      <dgm:prSet presAssocID="{8E8969C2-85FC-40BE-AB70-AFC6ED6525D1}" presName="childRect" presStyleLbl="bgAcc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F61F725-7426-41ED-8945-0F64997B78D6}" type="pres">
      <dgm:prSet presAssocID="{8E8969C2-85FC-40BE-AB70-AFC6ED6525D1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ACE4C72-18BE-4B09-B4CA-BE55275A2706}" type="pres">
      <dgm:prSet presAssocID="{8E8969C2-85FC-40BE-AB70-AFC6ED6525D1}" presName="parentRect" presStyleLbl="alignNode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B2CC3BC1-3A9D-4264-BC3B-73F9F12E1B43}" type="pres">
      <dgm:prSet presAssocID="{8E8969C2-85FC-40BE-AB70-AFC6ED6525D1}" presName="adorn" presStyleLbl="fgAccFollowNode1" presStyleIdx="1" presStyleCnt="2"/>
      <dgm:spPr/>
    </dgm:pt>
  </dgm:ptLst>
  <dgm:cxnLst>
    <dgm:cxn modelId="{6522CEB5-05D4-4611-BD04-4F02964977E4}" type="presOf" srcId="{A94B97CF-2129-43CA-8D5E-8ED8696257C9}" destId="{F867A8F8-913E-4D5E-BE23-DD2FABF13328}" srcOrd="0" destOrd="1" presId="urn:microsoft.com/office/officeart/2005/8/layout/bList2#1"/>
    <dgm:cxn modelId="{29665204-C24F-4FD3-8BD9-203DABD87795}" type="presOf" srcId="{8BB30FA6-1350-41D7-9081-6C10A24E2DAE}" destId="{0A03B1AE-CA15-4856-AF07-8CFB061CB638}" srcOrd="0" destOrd="0" presId="urn:microsoft.com/office/officeart/2005/8/layout/bList2#1"/>
    <dgm:cxn modelId="{D16B7EAB-1C60-49A6-A529-8E13F2500A68}" srcId="{2808A4E3-B479-474C-8A4C-A5C2CF01E5FA}" destId="{C7814085-1CDF-4619-BFC0-8FDF9438C65A}" srcOrd="0" destOrd="0" parTransId="{CC34B386-FFC4-4EC7-9E87-B494FE80844F}" sibTransId="{8BB30FA6-1350-41D7-9081-6C10A24E2DAE}"/>
    <dgm:cxn modelId="{10CA0EAD-3D32-48CA-A1BB-70A2CBA29053}" srcId="{8E8969C2-85FC-40BE-AB70-AFC6ED6525D1}" destId="{92145F85-E2F4-4AF5-94A0-2CBEBBB17D7B}" srcOrd="0" destOrd="0" parTransId="{76810645-81AC-43A0-82F2-2D2E3978B326}" sibTransId="{9FF36CD4-B472-412A-AB53-A20FF3D5A61A}"/>
    <dgm:cxn modelId="{4AA031BE-716C-4A95-B210-1EB1E42A055C}" srcId="{C7814085-1CDF-4619-BFC0-8FDF9438C65A}" destId="{A94B97CF-2129-43CA-8D5E-8ED8696257C9}" srcOrd="1" destOrd="0" parTransId="{67E45BD4-C80A-4617-8594-1D3258042E4C}" sibTransId="{A585BB32-CDF1-4276-BEFA-9D30F914A615}"/>
    <dgm:cxn modelId="{F615C02C-3FA1-4E2F-81B4-A858A689C1BE}" type="presOf" srcId="{C7814085-1CDF-4619-BFC0-8FDF9438C65A}" destId="{FD826941-FC22-43DC-A925-FE10E5B9A0BB}" srcOrd="1" destOrd="0" presId="urn:microsoft.com/office/officeart/2005/8/layout/bList2#1"/>
    <dgm:cxn modelId="{748D9B54-0657-4B7C-983B-F54141688E58}" type="presOf" srcId="{8E8969C2-85FC-40BE-AB70-AFC6ED6525D1}" destId="{7F61F725-7426-41ED-8945-0F64997B78D6}" srcOrd="0" destOrd="0" presId="urn:microsoft.com/office/officeart/2005/8/layout/bList2#1"/>
    <dgm:cxn modelId="{3B28B0F6-0DD6-48CE-BC28-8343AE4387D2}" srcId="{C7814085-1CDF-4619-BFC0-8FDF9438C65A}" destId="{28F2116B-755E-4EE7-A420-26B9E12CCD78}" srcOrd="2" destOrd="0" parTransId="{13B914E5-0724-4877-853C-5CC8572B1670}" sibTransId="{66E79752-96DE-44FC-8C48-D8D2E73E1D87}"/>
    <dgm:cxn modelId="{F383089F-58E2-4E23-B6FA-D2F348028703}" type="presOf" srcId="{C7814085-1CDF-4619-BFC0-8FDF9438C65A}" destId="{ED6A888F-F06D-4E21-A7FF-FF53D1B3FC26}" srcOrd="0" destOrd="0" presId="urn:microsoft.com/office/officeart/2005/8/layout/bList2#1"/>
    <dgm:cxn modelId="{395022DC-2D98-477C-AA51-A15429663C4D}" srcId="{2808A4E3-B479-474C-8A4C-A5C2CF01E5FA}" destId="{8E8969C2-85FC-40BE-AB70-AFC6ED6525D1}" srcOrd="1" destOrd="0" parTransId="{EC1FE68C-C67F-4EB6-99D4-26C65649E483}" sibTransId="{3B32E48F-863A-4EE7-B68E-46BC899FA044}"/>
    <dgm:cxn modelId="{9AC5106C-A319-4F3B-ABC5-9993E13A9583}" type="presOf" srcId="{2808A4E3-B479-474C-8A4C-A5C2CF01E5FA}" destId="{8AF24389-B8E7-4A2E-8684-FE9C684083E5}" srcOrd="0" destOrd="0" presId="urn:microsoft.com/office/officeart/2005/8/layout/bList2#1"/>
    <dgm:cxn modelId="{25F3F83A-E8CB-45AE-8499-C6232FF8481E}" type="presOf" srcId="{42535F52-0F59-4FDE-A57B-3C97DDDD04E2}" destId="{BE7E8F5A-E7AA-4E0F-8BDA-23D09A5007D6}" srcOrd="0" destOrd="2" presId="urn:microsoft.com/office/officeart/2005/8/layout/bList2#1"/>
    <dgm:cxn modelId="{07BA26BA-BBEE-4CFA-B25D-2565234CE322}" srcId="{C7814085-1CDF-4619-BFC0-8FDF9438C65A}" destId="{19B7BAC6-1D0E-450C-9276-0E581CA5CB39}" srcOrd="0" destOrd="0" parTransId="{A852A052-9F07-4BCA-B6AC-8D5598D45541}" sibTransId="{6D45E1F0-A9E1-4776-889C-6A39A59E59BA}"/>
    <dgm:cxn modelId="{BA18B38C-4205-4192-B16A-6A3BD27B5189}" type="presOf" srcId="{28F2116B-755E-4EE7-A420-26B9E12CCD78}" destId="{F867A8F8-913E-4D5E-BE23-DD2FABF13328}" srcOrd="0" destOrd="2" presId="urn:microsoft.com/office/officeart/2005/8/layout/bList2#1"/>
    <dgm:cxn modelId="{4AF146B3-098B-414B-8937-00F375474174}" type="presOf" srcId="{EA209E09-06C9-466B-AE9A-E23496A879A9}" destId="{BE7E8F5A-E7AA-4E0F-8BDA-23D09A5007D6}" srcOrd="0" destOrd="1" presId="urn:microsoft.com/office/officeart/2005/8/layout/bList2#1"/>
    <dgm:cxn modelId="{23D62AB1-7DF8-4404-9A92-375D46F2E082}" srcId="{8E8969C2-85FC-40BE-AB70-AFC6ED6525D1}" destId="{EA209E09-06C9-466B-AE9A-E23496A879A9}" srcOrd="1" destOrd="0" parTransId="{09F372DD-3BAA-4902-920F-FFA5E7EE8B57}" sibTransId="{511A609A-DBB9-4F9F-86F6-2BC0EE63608B}"/>
    <dgm:cxn modelId="{9EF47929-4078-4C54-AF3A-E75144281465}" type="presOf" srcId="{8E8969C2-85FC-40BE-AB70-AFC6ED6525D1}" destId="{EACE4C72-18BE-4B09-B4CA-BE55275A2706}" srcOrd="1" destOrd="0" presId="urn:microsoft.com/office/officeart/2005/8/layout/bList2#1"/>
    <dgm:cxn modelId="{2FECB729-71B4-48ED-B96E-26EBDD22167C}" srcId="{8E8969C2-85FC-40BE-AB70-AFC6ED6525D1}" destId="{42535F52-0F59-4FDE-A57B-3C97DDDD04E2}" srcOrd="2" destOrd="0" parTransId="{6960B1A1-34BE-4E9D-AA53-E5B4114C56CF}" sibTransId="{265A72E7-09C6-495C-AC9B-E5E3FBFBDE9A}"/>
    <dgm:cxn modelId="{38C4FDA8-BAEA-478D-80B0-D089C980A9DE}" type="presOf" srcId="{19B7BAC6-1D0E-450C-9276-0E581CA5CB39}" destId="{F867A8F8-913E-4D5E-BE23-DD2FABF13328}" srcOrd="0" destOrd="0" presId="urn:microsoft.com/office/officeart/2005/8/layout/bList2#1"/>
    <dgm:cxn modelId="{0E2280E6-6321-4395-9D2D-CA9FA80556B8}" type="presOf" srcId="{92145F85-E2F4-4AF5-94A0-2CBEBBB17D7B}" destId="{BE7E8F5A-E7AA-4E0F-8BDA-23D09A5007D6}" srcOrd="0" destOrd="0" presId="urn:microsoft.com/office/officeart/2005/8/layout/bList2#1"/>
    <dgm:cxn modelId="{9ADAF0EE-70CF-4273-A7A4-5D457E19BDB2}" type="presParOf" srcId="{8AF24389-B8E7-4A2E-8684-FE9C684083E5}" destId="{8A0746A5-FEE6-4340-B62D-1C6E2588F07C}" srcOrd="0" destOrd="0" presId="urn:microsoft.com/office/officeart/2005/8/layout/bList2#1"/>
    <dgm:cxn modelId="{FCA61DDF-6B04-40A9-8B6F-A38A1D62FD04}" type="presParOf" srcId="{8A0746A5-FEE6-4340-B62D-1C6E2588F07C}" destId="{F867A8F8-913E-4D5E-BE23-DD2FABF13328}" srcOrd="0" destOrd="0" presId="urn:microsoft.com/office/officeart/2005/8/layout/bList2#1"/>
    <dgm:cxn modelId="{C70FD8B0-C70F-44FC-8C4F-05A2A4576B9D}" type="presParOf" srcId="{8A0746A5-FEE6-4340-B62D-1C6E2588F07C}" destId="{ED6A888F-F06D-4E21-A7FF-FF53D1B3FC26}" srcOrd="1" destOrd="0" presId="urn:microsoft.com/office/officeart/2005/8/layout/bList2#1"/>
    <dgm:cxn modelId="{8FA9865E-B22F-4622-873E-A47903B0B625}" type="presParOf" srcId="{8A0746A5-FEE6-4340-B62D-1C6E2588F07C}" destId="{FD826941-FC22-43DC-A925-FE10E5B9A0BB}" srcOrd="2" destOrd="0" presId="urn:microsoft.com/office/officeart/2005/8/layout/bList2#1"/>
    <dgm:cxn modelId="{460305FE-E581-4018-AEA3-D5357EC24168}" type="presParOf" srcId="{8A0746A5-FEE6-4340-B62D-1C6E2588F07C}" destId="{F5AE91AF-6BCA-4F3D-A9A5-13C895CF83AD}" srcOrd="3" destOrd="0" presId="urn:microsoft.com/office/officeart/2005/8/layout/bList2#1"/>
    <dgm:cxn modelId="{4E06907F-657B-4C01-8363-DDFE9F664051}" type="presParOf" srcId="{8AF24389-B8E7-4A2E-8684-FE9C684083E5}" destId="{0A03B1AE-CA15-4856-AF07-8CFB061CB638}" srcOrd="1" destOrd="0" presId="urn:microsoft.com/office/officeart/2005/8/layout/bList2#1"/>
    <dgm:cxn modelId="{8159A55F-F294-447A-BEBE-ECEC9A646C92}" type="presParOf" srcId="{8AF24389-B8E7-4A2E-8684-FE9C684083E5}" destId="{27B891A3-A3AF-47EC-8355-4C5D09EF147D}" srcOrd="2" destOrd="0" presId="urn:microsoft.com/office/officeart/2005/8/layout/bList2#1"/>
    <dgm:cxn modelId="{7FF9559D-974C-4E7B-9F95-5ED776DCA70B}" type="presParOf" srcId="{27B891A3-A3AF-47EC-8355-4C5D09EF147D}" destId="{BE7E8F5A-E7AA-4E0F-8BDA-23D09A5007D6}" srcOrd="0" destOrd="0" presId="urn:microsoft.com/office/officeart/2005/8/layout/bList2#1"/>
    <dgm:cxn modelId="{FB6C1195-FD8B-4E84-B7F2-F251A96169C8}" type="presParOf" srcId="{27B891A3-A3AF-47EC-8355-4C5D09EF147D}" destId="{7F61F725-7426-41ED-8945-0F64997B78D6}" srcOrd="1" destOrd="0" presId="urn:microsoft.com/office/officeart/2005/8/layout/bList2#1"/>
    <dgm:cxn modelId="{91ECC865-5686-48C1-9852-7608CD4B0561}" type="presParOf" srcId="{27B891A3-A3AF-47EC-8355-4C5D09EF147D}" destId="{EACE4C72-18BE-4B09-B4CA-BE55275A2706}" srcOrd="2" destOrd="0" presId="urn:microsoft.com/office/officeart/2005/8/layout/bList2#1"/>
    <dgm:cxn modelId="{61BC89B3-4749-44A1-930F-B5AA53F77675}" type="presParOf" srcId="{27B891A3-A3AF-47EC-8355-4C5D09EF147D}" destId="{B2CC3BC1-3A9D-4264-BC3B-73F9F12E1B43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67A8F8-913E-4D5E-BE23-DD2FABF13328}">
      <dsp:nvSpPr>
        <dsp:cNvPr id="0" name=""/>
        <dsp:cNvSpPr/>
      </dsp:nvSpPr>
      <dsp:spPr>
        <a:xfrm>
          <a:off x="3430" y="122403"/>
          <a:ext cx="3708862" cy="276858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990" tIns="140970" rIns="46990" bIns="46990" numCol="1" spcCol="1270" anchor="t" anchorCtr="0">
          <a:noAutofit/>
        </a:bodyPr>
        <a:lstStyle/>
        <a:p>
          <a:pPr marL="285750" lvl="1" indent="-285750" algn="l" defTabSz="1644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3700" kern="1200" smtClean="0"/>
            <a:t>사자 자세</a:t>
          </a:r>
          <a:endParaRPr lang="ko-KR" altLang="en-US" sz="3700" kern="1200"/>
        </a:p>
        <a:p>
          <a:pPr marL="285750" lvl="1" indent="-285750" algn="l" defTabSz="1644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3700" kern="1200" smtClean="0"/>
            <a:t>골반 펴기</a:t>
          </a:r>
          <a:endParaRPr lang="ko-KR" altLang="en-US" sz="3700" kern="1200"/>
        </a:p>
        <a:p>
          <a:pPr marL="285750" lvl="1" indent="-285750" algn="l" defTabSz="1644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3700" kern="1200" smtClean="0"/>
            <a:t>소머리 자세</a:t>
          </a:r>
          <a:endParaRPr lang="ko-KR" altLang="en-US" sz="3700" kern="1200"/>
        </a:p>
      </dsp:txBody>
      <dsp:txXfrm>
        <a:off x="68301" y="187274"/>
        <a:ext cx="3579120" cy="2703716"/>
      </dsp:txXfrm>
    </dsp:sp>
    <dsp:sp modelId="{FD826941-FC22-43DC-A925-FE10E5B9A0BB}">
      <dsp:nvSpPr>
        <dsp:cNvPr id="0" name=""/>
        <dsp:cNvSpPr/>
      </dsp:nvSpPr>
      <dsp:spPr>
        <a:xfrm>
          <a:off x="3430" y="2890990"/>
          <a:ext cx="3708862" cy="1190492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0" rIns="54610" bIns="0" numCol="1" spcCol="1270" anchor="ctr" anchorCtr="0">
          <a:noAutofit/>
        </a:bodyPr>
        <a:lstStyle/>
        <a:p>
          <a:pPr lvl="0" algn="l" defTabSz="1911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300" kern="1200" smtClean="0"/>
            <a:t>요가 동작</a:t>
          </a:r>
          <a:endParaRPr lang="ko-KR" altLang="en-US" sz="4300" kern="1200"/>
        </a:p>
      </dsp:txBody>
      <dsp:txXfrm>
        <a:off x="3430" y="2890990"/>
        <a:ext cx="2611874" cy="1190492"/>
      </dsp:txXfrm>
    </dsp:sp>
    <dsp:sp modelId="{F5AE91AF-6BCA-4F3D-A9A5-13C895CF83AD}">
      <dsp:nvSpPr>
        <dsp:cNvPr id="0" name=""/>
        <dsp:cNvSpPr/>
      </dsp:nvSpPr>
      <dsp:spPr>
        <a:xfrm>
          <a:off x="2720222" y="3080089"/>
          <a:ext cx="1298101" cy="1298101"/>
        </a:xfrm>
        <a:prstGeom prst="ellipse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7E8F5A-E7AA-4E0F-8BDA-23D09A5007D6}">
      <dsp:nvSpPr>
        <dsp:cNvPr id="0" name=""/>
        <dsp:cNvSpPr/>
      </dsp:nvSpPr>
      <dsp:spPr>
        <a:xfrm>
          <a:off x="4339921" y="122403"/>
          <a:ext cx="3708862" cy="276858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80000"/>
              <a:hueOff val="-176558"/>
              <a:satOff val="-4365"/>
              <a:lumOff val="24988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990" tIns="140970" rIns="46990" bIns="46990" numCol="1" spcCol="1270" anchor="t" anchorCtr="0">
          <a:noAutofit/>
        </a:bodyPr>
        <a:lstStyle/>
        <a:p>
          <a:pPr marL="285750" lvl="1" indent="-285750" algn="l" defTabSz="1644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3700" kern="1200" smtClean="0"/>
            <a:t>목 돌리기</a:t>
          </a:r>
          <a:endParaRPr lang="ko-KR" altLang="en-US" sz="3700" kern="1200"/>
        </a:p>
        <a:p>
          <a:pPr marL="285750" lvl="1" indent="-285750" algn="l" defTabSz="1644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3700" kern="1200" smtClean="0"/>
            <a:t>허리 돌리기</a:t>
          </a:r>
          <a:endParaRPr lang="ko-KR" altLang="en-US" sz="3700" kern="1200"/>
        </a:p>
        <a:p>
          <a:pPr marL="285750" lvl="1" indent="-285750" algn="l" defTabSz="1644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3700" kern="1200" smtClean="0"/>
            <a:t>발목 돌리기</a:t>
          </a:r>
          <a:endParaRPr lang="ko-KR" altLang="en-US" sz="3700" kern="1200"/>
        </a:p>
      </dsp:txBody>
      <dsp:txXfrm>
        <a:off x="4404792" y="187274"/>
        <a:ext cx="3579120" cy="2703716"/>
      </dsp:txXfrm>
    </dsp:sp>
    <dsp:sp modelId="{EACE4C72-18BE-4B09-B4CA-BE55275A2706}">
      <dsp:nvSpPr>
        <dsp:cNvPr id="0" name=""/>
        <dsp:cNvSpPr/>
      </dsp:nvSpPr>
      <dsp:spPr>
        <a:xfrm>
          <a:off x="4339921" y="2890990"/>
          <a:ext cx="3708862" cy="1190492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-176558"/>
                <a:satOff val="-4365"/>
                <a:lumOff val="24988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176558"/>
                <a:satOff val="-4365"/>
                <a:lumOff val="24988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176558"/>
                <a:satOff val="-4365"/>
                <a:lumOff val="249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0" rIns="54610" bIns="0" numCol="1" spcCol="1270" anchor="ctr" anchorCtr="0">
          <a:noAutofit/>
        </a:bodyPr>
        <a:lstStyle/>
        <a:p>
          <a:pPr lvl="0" algn="l" defTabSz="1911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300" kern="1200" smtClean="0"/>
            <a:t>관절 운동</a:t>
          </a:r>
          <a:endParaRPr lang="ko-KR" altLang="en-US" sz="4300" kern="1200"/>
        </a:p>
      </dsp:txBody>
      <dsp:txXfrm>
        <a:off x="4339921" y="2890990"/>
        <a:ext cx="2611874" cy="1190492"/>
      </dsp:txXfrm>
    </dsp:sp>
    <dsp:sp modelId="{B2CC3BC1-3A9D-4264-BC3B-73F9F12E1B43}">
      <dsp:nvSpPr>
        <dsp:cNvPr id="0" name=""/>
        <dsp:cNvSpPr/>
      </dsp:nvSpPr>
      <dsp:spPr>
        <a:xfrm>
          <a:off x="7056713" y="3080089"/>
          <a:ext cx="1298101" cy="1298101"/>
        </a:xfrm>
        <a:prstGeom prst="ellipse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D9BAF-7CCB-4C33-BBA1-3E0B307DC020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BABF1-A51A-4062-B95F-7B828FAE92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5083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ABF1-A51A-4062-B95F-7B828FAE92C2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54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14348" y="3886200"/>
            <a:ext cx="7715304" cy="1752600"/>
          </a:xfrm>
        </p:spPr>
        <p:txBody>
          <a:bodyPr/>
          <a:lstStyle>
            <a:lvl1pPr marL="0" indent="0" algn="ctr">
              <a:buNone/>
              <a:defRPr b="1" cap="none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C08B-5667-4A95-974A-7A71104C59A7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2E6C-3E0E-4180-B6FF-CD4202271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C08B-5667-4A95-974A-7A71104C59A7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2E6C-3E0E-4180-B6FF-CD4202271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C08B-5667-4A95-974A-7A71104C59A7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2E6C-3E0E-4180-B6FF-CD4202271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C08B-5667-4A95-974A-7A71104C59A7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2E6C-3E0E-4180-B6FF-CD4202271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C08B-5667-4A95-974A-7A71104C59A7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2E6C-3E0E-4180-B6FF-CD4202271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C08B-5667-4A95-974A-7A71104C59A7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2E6C-3E0E-4180-B6FF-CD4202271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C08B-5667-4A95-974A-7A71104C59A7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2E6C-3E0E-4180-B6FF-CD4202271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C08B-5667-4A95-974A-7A71104C59A7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2E6C-3E0E-4180-B6FF-CD4202271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C08B-5667-4A95-974A-7A71104C59A7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2E6C-3E0E-4180-B6FF-CD4202271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C08B-5667-4A95-974A-7A71104C59A7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2E6C-3E0E-4180-B6FF-CD4202271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C08B-5667-4A95-974A-7A71104C59A7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2E6C-3E0E-4180-B6FF-CD4202271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물결 6"/>
          <p:cNvSpPr/>
          <p:nvPr userDrawn="1"/>
        </p:nvSpPr>
        <p:spPr>
          <a:xfrm rot="21380322">
            <a:off x="-357222" y="-785842"/>
            <a:ext cx="9787006" cy="2357454"/>
          </a:xfrm>
          <a:prstGeom prst="wav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C08B-5667-4A95-974A-7A71104C59A7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D2E6C-3E0E-4180-B6FF-CD4202271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b="0" kern="1200" cap="none" spc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mtClean="0"/>
              <a:t>요가 열풍에 대한 분석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smtClean="0"/>
              <a:t>The analysis regarding the hot yoga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목</a:t>
            </a:r>
            <a:r>
              <a:rPr lang="ko-KR" altLang="en-US"/>
              <a:t>차</a:t>
            </a:r>
          </a:p>
        </p:txBody>
      </p:sp>
      <p:sp>
        <p:nvSpPr>
          <p:cNvPr id="3" name="모서리가 둥근 직사각형 2"/>
          <p:cNvSpPr/>
          <p:nvPr/>
        </p:nvSpPr>
        <p:spPr>
          <a:xfrm>
            <a:off x="1620718" y="1928802"/>
            <a:ext cx="6594620" cy="85281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smtClean="0"/>
              <a:t>요가란 무엇인가</a:t>
            </a:r>
            <a:r>
              <a:rPr lang="en-US" altLang="ko-KR" sz="3200" smtClean="0"/>
              <a:t>?</a:t>
            </a:r>
            <a:endParaRPr lang="ko-KR" altLang="en-US" sz="3200"/>
          </a:p>
        </p:txBody>
      </p:sp>
      <p:sp>
        <p:nvSpPr>
          <p:cNvPr id="4" name="타원 3"/>
          <p:cNvSpPr/>
          <p:nvPr/>
        </p:nvSpPr>
        <p:spPr>
          <a:xfrm>
            <a:off x="1214414" y="1928802"/>
            <a:ext cx="880325" cy="85281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1620718" y="3120917"/>
            <a:ext cx="6594620" cy="85281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smtClean="0"/>
              <a:t>케이스 요가</a:t>
            </a:r>
            <a:endParaRPr lang="ko-KR" altLang="en-US" sz="3200"/>
          </a:p>
        </p:txBody>
      </p:sp>
      <p:sp>
        <p:nvSpPr>
          <p:cNvPr id="6" name="타원 5"/>
          <p:cNvSpPr/>
          <p:nvPr/>
        </p:nvSpPr>
        <p:spPr>
          <a:xfrm>
            <a:off x="1214414" y="3120917"/>
            <a:ext cx="880325" cy="85281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1620718" y="4313032"/>
            <a:ext cx="6594620" cy="85281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smtClean="0"/>
              <a:t>‘</a:t>
            </a:r>
            <a:r>
              <a:rPr lang="ko-KR" altLang="en-US" sz="3200" smtClean="0"/>
              <a:t>요가</a:t>
            </a:r>
            <a:r>
              <a:rPr lang="en-US" altLang="ko-KR" sz="3200" smtClean="0"/>
              <a:t>’</a:t>
            </a:r>
            <a:r>
              <a:rPr lang="ko-KR" altLang="en-US" sz="3200" smtClean="0"/>
              <a:t>하면 연상되는 것</a:t>
            </a:r>
            <a:r>
              <a:rPr lang="en-US" altLang="ko-KR" sz="3200" smtClean="0"/>
              <a:t>?</a:t>
            </a:r>
            <a:endParaRPr lang="ko-KR" altLang="en-US" sz="3200"/>
          </a:p>
        </p:txBody>
      </p:sp>
      <p:sp>
        <p:nvSpPr>
          <p:cNvPr id="8" name="타원 7"/>
          <p:cNvSpPr/>
          <p:nvPr/>
        </p:nvSpPr>
        <p:spPr>
          <a:xfrm>
            <a:off x="1214414" y="4313032"/>
            <a:ext cx="880325" cy="85281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1620718" y="5505148"/>
            <a:ext cx="6594620" cy="852810"/>
          </a:xfrm>
          <a:prstGeom prst="roundRect">
            <a:avLst>
              <a:gd name="adj" fmla="val 50000"/>
            </a:avLst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smtClean="0"/>
              <a:t>여성에게 유익한 요가 자세</a:t>
            </a:r>
            <a:endParaRPr lang="ko-KR" altLang="en-US" sz="3200"/>
          </a:p>
        </p:txBody>
      </p:sp>
      <p:sp>
        <p:nvSpPr>
          <p:cNvPr id="10" name="타원 9"/>
          <p:cNvSpPr/>
          <p:nvPr/>
        </p:nvSpPr>
        <p:spPr>
          <a:xfrm>
            <a:off x="1214414" y="5505148"/>
            <a:ext cx="880325" cy="85281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요가란 무엇인가</a:t>
            </a:r>
            <a:r>
              <a:rPr lang="en-US" altLang="ko-KR" smtClean="0"/>
              <a:t>?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요가의 운동법</a:t>
            </a:r>
            <a:endParaRPr lang="en-US" altLang="ko-KR" smtClean="0"/>
          </a:p>
          <a:p>
            <a:pPr lvl="1"/>
            <a:r>
              <a:rPr lang="ko-KR" altLang="en-US" smtClean="0"/>
              <a:t>평소에 잘 사용하지 않는 신체기능과 근육</a:t>
            </a:r>
            <a:r>
              <a:rPr lang="en-US" altLang="ko-KR" smtClean="0"/>
              <a:t>, </a:t>
            </a:r>
            <a:r>
              <a:rPr lang="ko-KR" altLang="en-US" smtClean="0"/>
              <a:t>신경</a:t>
            </a:r>
            <a:r>
              <a:rPr lang="en-US" altLang="ko-KR" smtClean="0"/>
              <a:t>, </a:t>
            </a:r>
            <a:r>
              <a:rPr lang="ko-KR" altLang="en-US" smtClean="0"/>
              <a:t>호르몬 등을 자극하여 인체 내부의 면역성과 세포의 자생력을 높여줌</a:t>
            </a:r>
          </a:p>
          <a:p>
            <a:pPr lvl="1"/>
            <a:r>
              <a:rPr lang="ko-KR" altLang="en-US" smtClean="0"/>
              <a:t>만성피로</a:t>
            </a:r>
            <a:r>
              <a:rPr lang="en-US" altLang="ko-KR" smtClean="0"/>
              <a:t>, </a:t>
            </a:r>
            <a:r>
              <a:rPr lang="ko-KR" altLang="en-US" smtClean="0"/>
              <a:t>위장장애</a:t>
            </a:r>
            <a:r>
              <a:rPr lang="en-US" altLang="ko-KR" smtClean="0"/>
              <a:t>, </a:t>
            </a:r>
            <a:r>
              <a:rPr lang="ko-KR" altLang="en-US" smtClean="0"/>
              <a:t>요통</a:t>
            </a:r>
            <a:r>
              <a:rPr lang="en-US" altLang="ko-KR" smtClean="0"/>
              <a:t>, </a:t>
            </a:r>
            <a:r>
              <a:rPr lang="ko-KR" altLang="en-US" smtClean="0"/>
              <a:t>고혈압</a:t>
            </a:r>
            <a:r>
              <a:rPr lang="en-US" altLang="ko-KR" smtClean="0"/>
              <a:t>, </a:t>
            </a:r>
            <a:r>
              <a:rPr lang="ko-KR" altLang="en-US" smtClean="0"/>
              <a:t>당뇨 등의 만성 질환과 각종 여성질환</a:t>
            </a:r>
            <a:r>
              <a:rPr lang="en-US" altLang="ko-KR" smtClean="0"/>
              <a:t>, </a:t>
            </a:r>
            <a:r>
              <a:rPr lang="ko-KR" altLang="en-US" smtClean="0"/>
              <a:t>비만 등에 뛰어난 효과가 있음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‘</a:t>
            </a:r>
            <a:r>
              <a:rPr lang="ko-KR" altLang="en-US" smtClean="0"/>
              <a:t>요가</a:t>
            </a:r>
            <a:r>
              <a:rPr lang="en-US" altLang="ko-KR" smtClean="0"/>
              <a:t>’</a:t>
            </a:r>
            <a:r>
              <a:rPr lang="ko-KR" altLang="en-US" smtClean="0"/>
              <a:t>하면 연상되는 것</a:t>
            </a:r>
            <a:r>
              <a:rPr lang="en-US" altLang="ko-KR" smtClean="0"/>
              <a:t>?</a:t>
            </a:r>
            <a:endParaRPr lang="ko-KR" altLang="en-US"/>
          </a:p>
        </p:txBody>
      </p:sp>
      <p:graphicFrame>
        <p:nvGraphicFramePr>
          <p:cNvPr id="3" name="Group 3370"/>
          <p:cNvGraphicFramePr>
            <a:graphicFrameLocks noGrp="1"/>
          </p:cNvGraphicFramePr>
          <p:nvPr/>
        </p:nvGraphicFramePr>
        <p:xfrm>
          <a:off x="428596" y="1961510"/>
          <a:ext cx="8253444" cy="1110300"/>
        </p:xfrm>
        <a:graphic>
          <a:graphicData uri="http://schemas.openxmlformats.org/drawingml/2006/table">
            <a:tbl>
              <a:tblPr firstRow="1" firstCol="1" bandRow="1">
                <a:tableStyleId>{E929F9F4-4A8F-4326-A1B4-22849713DDAB}</a:tableStyleId>
              </a:tblPr>
              <a:tblGrid>
                <a:gridCol w="1375574"/>
                <a:gridCol w="1375574"/>
                <a:gridCol w="1375574"/>
                <a:gridCol w="1375574"/>
                <a:gridCol w="1375574"/>
                <a:gridCol w="1375574"/>
              </a:tblGrid>
              <a:tr h="211138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구분</a:t>
                      </a:r>
                      <a:endParaRPr kumimoji="1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779" marR="95779" marT="47890" marB="478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인도</a:t>
                      </a:r>
                      <a:endParaRPr kumimoji="1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779" marR="95779" marT="47890" marB="478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명상</a:t>
                      </a:r>
                      <a:endParaRPr kumimoji="1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779" marR="95779" marT="47890" marB="478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다이어트</a:t>
                      </a:r>
                      <a:endParaRPr kumimoji="1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779" marR="95779" marT="47890" marB="478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요가비디오</a:t>
                      </a:r>
                      <a:endParaRPr kumimoji="1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779" marR="95779" marT="47890" marB="478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기타</a:t>
                      </a:r>
                      <a:endParaRPr kumimoji="1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779" marR="95779" marT="47890" marB="47890" anchor="ctr" horzOverflow="overflow"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남자</a:t>
                      </a:r>
                      <a:endParaRPr kumimoji="1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779" marR="95779" marT="47890" marB="478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35%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779" marR="95779" marT="47890" marB="478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10%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779" marR="95779" marT="47890" marB="478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25%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779" marR="95779" marT="47890" marB="478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25%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779" marR="95779" marT="47890" marB="47890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요가복</a:t>
                      </a:r>
                    </a:p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수행자</a:t>
                      </a:r>
                      <a:endParaRPr kumimoji="1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779" marR="95779" marT="47890" marB="47890" anchor="ctr" horzOverflow="overflow"/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여자</a:t>
                      </a:r>
                      <a:endParaRPr kumimoji="1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779" marR="95779" marT="47890" marB="478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5%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779" marR="95779" marT="47890" marB="478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5%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779" marR="95779" marT="47890" marB="478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63%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779" marR="95779" marT="47890" marB="478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22%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779" marR="95779" marT="47890" marB="47890" anchor="ctr" horzOverflow="overflow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차트 4"/>
          <p:cNvGraphicFramePr/>
          <p:nvPr/>
        </p:nvGraphicFramePr>
        <p:xfrm>
          <a:off x="428596" y="3214662"/>
          <a:ext cx="8286808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여성에게 유익한 요가 자세</a:t>
            </a:r>
            <a:endParaRPr lang="ko-KR" altLang="en-US"/>
          </a:p>
        </p:txBody>
      </p:sp>
      <p:graphicFrame>
        <p:nvGraphicFramePr>
          <p:cNvPr id="3" name="다이어그램 2"/>
          <p:cNvGraphicFramePr/>
          <p:nvPr/>
        </p:nvGraphicFramePr>
        <p:xfrm>
          <a:off x="571472" y="2071678"/>
          <a:ext cx="8358246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128</Words>
  <Application>Microsoft Office PowerPoint</Application>
  <PresentationFormat>화면 슬라이드 쇼(4:3)</PresentationFormat>
  <Paragraphs>44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요가 열풍에 대한 분석</vt:lpstr>
      <vt:lpstr>목차</vt:lpstr>
      <vt:lpstr>요가란 무엇인가?</vt:lpstr>
      <vt:lpstr>‘요가’하면 연상되는 것?</vt:lpstr>
      <vt:lpstr>여성에게 유익한 요가 자세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요가 열풍에 대한 분석</dc:title>
  <dc:creator>이의찬</dc:creator>
  <cp:lastModifiedBy>송윤희</cp:lastModifiedBy>
  <cp:revision>4</cp:revision>
  <dcterms:created xsi:type="dcterms:W3CDTF">2007-04-06T08:05:10Z</dcterms:created>
  <dcterms:modified xsi:type="dcterms:W3CDTF">2013-01-14T02:42:37Z</dcterms:modified>
</cp:coreProperties>
</file>