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71" r:id="rId4"/>
    <p:sldId id="275" r:id="rId5"/>
    <p:sldId id="276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 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FF9B45"/>
    <a:srgbClr val="DD462F"/>
    <a:srgbClr val="F8CFB6"/>
    <a:srgbClr val="F8CAB6"/>
    <a:srgbClr val="923922"/>
    <a:srgbClr val="404040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7116" autoAdjust="0"/>
  </p:normalViewPr>
  <p:slideViewPr>
    <p:cSldViewPr snapToGrid="0">
      <p:cViewPr varScale="1">
        <p:scale>
          <a:sx n="87" d="100"/>
          <a:sy n="87" d="100"/>
        </p:scale>
        <p:origin x="-528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EC13577B-6902-467D-A26C-08A0DD5E4E03}" type="datetimeFigureOut">
              <a:rPr lang="en-US" altLang="ko-KR" smtClean="0"/>
              <a:pPr/>
              <a:t>8/8/2018</a:t>
            </a:fld>
            <a:endParaRPr lang="ko-KR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DF61EA0F-A667-4B49-8422-0062BC55E249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34" charset="-127"/>
        <a:ea typeface="Malgun Gothic" panose="020B0503020000020004" pitchFamily="3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/>
              <a:t>슬라이드 쇼 모드에서 화살표를 클릭하여 링크를 방문하세요</a:t>
            </a:r>
            <a:r>
              <a:rPr dirty="0"/>
              <a:t>.</a:t>
            </a: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ko-KR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119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476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6711" y="443128"/>
            <a:ext cx="4438526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1611" y="1431010"/>
            <a:ext cx="4413626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Lorem ipsum 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476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6711" y="443128"/>
            <a:ext cx="4438526" cy="641350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942411" y="1828845"/>
            <a:ext cx="4413626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ko-KR" altLang="en-US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4586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/>
          <p:cNvSpPr/>
          <p:nvPr userDrawn="1"/>
        </p:nvSpPr>
        <p:spPr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4434" y="1061482"/>
            <a:ext cx="4350803" cy="0"/>
          </a:xfrm>
          <a:prstGeom prst="line">
            <a:avLst/>
          </a:prstGeom>
          <a:ln w="28575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16711" y="1539506"/>
            <a:ext cx="6267148" cy="641350"/>
          </a:xfrm>
        </p:spPr>
        <p:txBody>
          <a:bodyPr anchor="b">
            <a:normAutofit/>
          </a:bodyPr>
          <a:lstStyle>
            <a:lvl1pPr marL="0" indent="0">
              <a:buNone/>
              <a:defRPr sz="3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41611" y="2560639"/>
            <a:ext cx="9442648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/>
              <a:t>Lorem ipsum 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8BEEBAAA-29B5-4AF5-BC5F-7E580C29002D}" type="datetimeFigureOut">
              <a:rPr lang="en-US" altLang="ko-KR" smtClean="0"/>
              <a:pPr/>
              <a:t>8/8/2018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9860EDB8-5305-433F-BE41-D7A86D811DB3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</p:sldLayoutIdLst>
  <p:txStyles>
    <p:titleStyle>
      <a:lvl1pPr algn="l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1164324"/>
            <a:ext cx="10515600" cy="2387600"/>
          </a:xfrm>
        </p:spPr>
        <p:txBody>
          <a:bodyPr>
            <a:normAutofit/>
          </a:bodyPr>
          <a:lstStyle/>
          <a:p>
            <a:r>
              <a:rPr lang="en-US" altLang="ko-KR" sz="4800" dirty="0">
                <a:solidFill>
                  <a:schemeClr val="bg1"/>
                </a:solidFill>
              </a:rPr>
              <a:t>PowerPoint</a:t>
            </a:r>
            <a:r>
              <a:rPr lang="ko-KR" altLang="en-US" sz="4800" dirty="0">
                <a:solidFill>
                  <a:schemeClr val="bg1"/>
                </a:solidFill>
              </a:rPr>
              <a:t>를 위한 팁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3" y="5209538"/>
            <a:ext cx="2474189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9" b="21887"/>
          <a:stretch/>
        </p:blipFill>
        <p:spPr>
          <a:xfrm>
            <a:off x="390538" y="2164360"/>
            <a:ext cx="11252163" cy="213080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558723" y="4531632"/>
            <a:ext cx="3204090" cy="1338590"/>
            <a:chOff x="558723" y="4531632"/>
            <a:chExt cx="3204090" cy="1338590"/>
          </a:xfrm>
        </p:grpSpPr>
        <p:grpSp>
          <p:nvGrpSpPr>
            <p:cNvPr id="33" name="Group 32"/>
            <p:cNvGrpSpPr/>
            <p:nvPr/>
          </p:nvGrpSpPr>
          <p:grpSpPr>
            <a:xfrm>
              <a:off x="558723" y="4531632"/>
              <a:ext cx="558179" cy="409838"/>
              <a:chOff x="6953426" y="711274"/>
              <a:chExt cx="558179" cy="409838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1</a:t>
                </a:r>
                <a:endParaRPr lang="ko-KR" altLang="en-US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42" name="Content Placeholder 17"/>
            <p:cNvSpPr txBox="1">
              <a:spLocks/>
            </p:cNvSpPr>
            <p:nvPr/>
          </p:nvSpPr>
          <p:spPr>
            <a:xfrm>
              <a:off x="1066039" y="4571824"/>
              <a:ext cx="2696774" cy="12983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2000"/>
                </a:spcAft>
                <a:buNone/>
              </a:pPr>
              <a:r>
                <a:rPr lang="ko-KR" dirty="0">
                  <a:solidFill>
                    <a:srgbClr val="D24726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파일</a:t>
              </a:r>
              <a:r>
                <a: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&gt;</a:t>
              </a:r>
              <a:r>
                <a:rPr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ko-KR" dirty="0">
                  <a:solidFill>
                    <a:srgbClr val="D24726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다른 이름으로 저장</a:t>
              </a:r>
              <a:r>
                <a:rPr lang="ko-K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으로 이동하고 </a:t>
              </a:r>
              <a:r>
                <a: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OneDrive </a:t>
              </a:r>
              <a:r>
                <a:rPr lang="ko-K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또는 </a:t>
              </a:r>
              <a:r>
                <a: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SharePoint </a:t>
              </a:r>
              <a:r>
                <a:rPr lang="ko-K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위치를 선택합니다</a:t>
              </a:r>
              <a:r>
                <a: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.</a:t>
              </a:r>
              <a:endPara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4249102" y="4531632"/>
            <a:ext cx="3605120" cy="1364245"/>
            <a:chOff x="4249102" y="4531632"/>
            <a:chExt cx="3605120" cy="1364245"/>
          </a:xfrm>
        </p:grpSpPr>
        <p:grpSp>
          <p:nvGrpSpPr>
            <p:cNvPr id="36" name="Group 35"/>
            <p:cNvGrpSpPr/>
            <p:nvPr/>
          </p:nvGrpSpPr>
          <p:grpSpPr>
            <a:xfrm>
              <a:off x="4249102" y="4531632"/>
              <a:ext cx="558179" cy="409838"/>
              <a:chOff x="6953426" y="711274"/>
              <a:chExt cx="558179" cy="409838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2</a:t>
                </a:r>
                <a:endParaRPr lang="ko-KR" altLang="en-US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43" name="Content Placeholder 17"/>
            <p:cNvSpPr txBox="1">
              <a:spLocks/>
            </p:cNvSpPr>
            <p:nvPr/>
          </p:nvSpPr>
          <p:spPr>
            <a:xfrm>
              <a:off x="4747855" y="4571824"/>
              <a:ext cx="3106367" cy="132405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2000"/>
                </a:spcAft>
                <a:buNone/>
              </a:pPr>
              <a:r>
                <a:rPr lang="ko-K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슬라이드의 오른쪽 위에서</a:t>
              </a:r>
              <a:r>
                <a:rPr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 </a:t>
              </a:r>
              <a:r>
                <a:rPr lang="ko-KR" dirty="0">
                  <a:solidFill>
                    <a:srgbClr val="D24726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공유</a:t>
              </a:r>
              <a:r>
                <a:rPr lang="ko-K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를 클릭하고 함께 </a:t>
              </a:r>
              <a:r>
                <a:rPr lang="ko-KR" dirty="0">
                  <a:solidFill>
                    <a:srgbClr val="D24726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편집</a:t>
              </a:r>
              <a:r>
                <a:rPr lang="ko-K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할 수 있도록 </a:t>
              </a:r>
              <a:r>
                <a:rPr lang="ko-KR" dirty="0">
                  <a:solidFill>
                    <a:srgbClr val="D24726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다른 사용자를 초대</a:t>
              </a:r>
              <a:r>
                <a:rPr lang="ko-K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합니다</a:t>
              </a:r>
              <a:r>
                <a: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. </a:t>
              </a:r>
              <a:endParaRPr lang="ko-KR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7930921" y="4531632"/>
            <a:ext cx="3157382" cy="1382078"/>
            <a:chOff x="7930921" y="4531632"/>
            <a:chExt cx="3157382" cy="1382078"/>
          </a:xfrm>
        </p:grpSpPr>
        <p:grpSp>
          <p:nvGrpSpPr>
            <p:cNvPr id="39" name="Group 38"/>
            <p:cNvGrpSpPr/>
            <p:nvPr/>
          </p:nvGrpSpPr>
          <p:grpSpPr>
            <a:xfrm>
              <a:off x="7930921" y="4531632"/>
              <a:ext cx="558179" cy="409838"/>
              <a:chOff x="6953426" y="711274"/>
              <a:chExt cx="558179" cy="409838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7025069" y="711274"/>
                <a:ext cx="409838" cy="409838"/>
              </a:xfrm>
              <a:prstGeom prst="ellipse">
                <a:avLst/>
              </a:prstGeom>
              <a:solidFill>
                <a:srgbClr val="D247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Malgun Gothic" panose="020B0503020000020004" pitchFamily="34" charset="-127"/>
                  <a:ea typeface="Malgun Gothic" panose="020B0503020000020004" pitchFamily="34" charset="-127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953426" y="727564"/>
                <a:ext cx="5581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bg1"/>
                    </a:solidFill>
                    <a:latin typeface="Malgun Gothic" panose="020B0503020000020004" pitchFamily="34" charset="-127"/>
                    <a:ea typeface="Malgun Gothic" panose="020B0503020000020004" pitchFamily="34" charset="-127"/>
                  </a:rPr>
                  <a:t>3</a:t>
                </a:r>
                <a:endParaRPr lang="ko-KR" altLang="en-US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  <a:cs typeface="Segoe UI Semibold" panose="020B0702040204020203" pitchFamily="34" charset="0"/>
                </a:endParaRPr>
              </a:p>
            </p:txBody>
          </p:sp>
        </p:grpSp>
        <p:sp>
          <p:nvSpPr>
            <p:cNvPr id="44" name="Content Placeholder 17"/>
            <p:cNvSpPr txBox="1">
              <a:spLocks/>
            </p:cNvSpPr>
            <p:nvPr/>
          </p:nvSpPr>
          <p:spPr>
            <a:xfrm>
              <a:off x="8429668" y="4571824"/>
              <a:ext cx="2658635" cy="134188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spcAft>
                  <a:spcPts val="1000"/>
                </a:spcAft>
                <a:buFont typeface="Arial" panose="020B0604020202020204" pitchFamily="34" charset="0"/>
                <a:buChar char="•"/>
                <a:defRPr lang="en-US"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ct val="3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2000"/>
                </a:spcAft>
                <a:buNone/>
              </a:pPr>
              <a:r>
                <a:rPr lang="ko-KR" dirty="0">
                  <a:latin typeface="Malgun Gothic" panose="020B0503020000020004" pitchFamily="34" charset="-127"/>
                  <a:ea typeface="Malgun Gothic" panose="020B0503020000020004" pitchFamily="34" charset="-127"/>
                </a:rPr>
                <a:t>변경 내용을 즉시 동기화하려면 </a:t>
              </a:r>
              <a:r>
                <a:rPr lang="ko-KR" dirty="0">
                  <a:solidFill>
                    <a:srgbClr val="D24726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저장</a:t>
              </a:r>
              <a:r>
                <a:rPr lang="ko-KR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 단추를 사용하여 새로 고칩니다</a:t>
              </a:r>
              <a:r>
                <a:rPr lang="en-US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.</a:t>
              </a: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6710" y="443128"/>
            <a:ext cx="6118005" cy="641350"/>
          </a:xfrm>
        </p:spPr>
        <p:txBody>
          <a:bodyPr>
            <a:normAutofit/>
          </a:bodyPr>
          <a:lstStyle/>
          <a:p>
            <a:pPr lvl="0"/>
            <a:r>
              <a:rPr lang="ko-KR" dirty="0">
                <a:solidFill>
                  <a:srgbClr val="E7E6E6">
                    <a:lumMod val="25000"/>
                  </a:srgbClr>
                </a:solidFill>
                <a:latin typeface="Malgun Gothic" panose="020B0503020000020004" pitchFamily="34" charset="-127"/>
              </a:rPr>
              <a:t>클라우드에서 공유를 통한 공동 작업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41609" y="1296100"/>
            <a:ext cx="7632756" cy="1678212"/>
          </a:xfrm>
        </p:spPr>
        <p:txBody>
          <a:bodyPr>
            <a:normAutofit/>
          </a:bodyPr>
          <a:lstStyle/>
          <a:p>
            <a:pPr marL="0" lvl="0" indent="0">
              <a:spcAft>
                <a:spcPts val="2000"/>
              </a:spcAft>
              <a:buNone/>
            </a:pP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클라우드에 프레젠테이션이 저장된 경우 그룹은 해당 프레젠테이션에 대해 동시에 공동 작업할 수 있습니다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.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</a:rPr>
              <a:t>작동 방법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:</a:t>
            </a:r>
            <a:endParaRPr lang="ko-K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388" y="2046186"/>
            <a:ext cx="3515763" cy="17428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4"/>
          <a:stretch/>
        </p:blipFill>
        <p:spPr>
          <a:xfrm>
            <a:off x="3655591" y="2886157"/>
            <a:ext cx="3515762" cy="15716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/>
          <a:stretch/>
        </p:blipFill>
        <p:spPr>
          <a:xfrm>
            <a:off x="3654238" y="4211210"/>
            <a:ext cx="3512877" cy="1574145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16710" y="443128"/>
            <a:ext cx="7694601" cy="64135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PowerPoint</a:t>
            </a:r>
            <a:r>
              <a:rPr lang="ko-KR" altLang="en-US" dirty="0">
                <a:latin typeface="Malgun Gothic" panose="020B0503020000020004" pitchFamily="34" charset="-127"/>
              </a:rPr>
              <a:t>에서 차트 시작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spcAft>
                <a:spcPts val="2000"/>
              </a:spcAft>
              <a:buNone/>
            </a:pPr>
            <a:endParaRPr lang="ko-KR" dirty="0"/>
          </a:p>
          <a:p>
            <a:pPr marL="0" indent="0" algn="ctr">
              <a:spcAft>
                <a:spcPts val="2000"/>
              </a:spcAft>
              <a:buNone/>
            </a:pPr>
            <a:endParaRPr lang="ko-KR" dirty="0"/>
          </a:p>
          <a:p>
            <a:pPr marL="0" indent="0" algn="ctr">
              <a:spcAft>
                <a:spcPts val="2000"/>
              </a:spcAft>
              <a:buNone/>
            </a:pPr>
            <a:endParaRPr lang="ko-KR" dirty="0"/>
          </a:p>
          <a:p>
            <a:pPr marL="0" indent="0" algn="ctr">
              <a:spcAft>
                <a:spcPts val="2000"/>
              </a:spcAft>
              <a:buNone/>
            </a:pPr>
            <a:r>
              <a:rPr lang="ko-KR" dirty="0"/>
              <a:t>차트 위치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8723" y="2469763"/>
            <a:ext cx="558179" cy="409838"/>
            <a:chOff x="6953426" y="711274"/>
            <a:chExt cx="558179" cy="409838"/>
          </a:xfrm>
        </p:grpSpPr>
        <p:sp>
          <p:nvSpPr>
            <p:cNvPr id="2" name="Oval 1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3" name="TextBox 2"/>
            <p:cNvSpPr txBox="1">
              <a:spLocks noChangeAspect="1"/>
            </p:cNvSpPr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 Semibold" panose="020B0702040204020203" pitchFamily="34" charset="0"/>
              </a:endParaRPr>
            </a:p>
          </p:txBody>
        </p:sp>
      </p:grpSp>
      <p:sp>
        <p:nvSpPr>
          <p:cNvPr id="29" name="Content Placeholder 17"/>
          <p:cNvSpPr txBox="1">
            <a:spLocks/>
          </p:cNvSpPr>
          <p:nvPr/>
        </p:nvSpPr>
        <p:spPr>
          <a:xfrm>
            <a:off x="1066039" y="2509955"/>
            <a:ext cx="3121671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ko-KR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삽입</a:t>
            </a: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탭에서 </a:t>
            </a:r>
            <a:r>
              <a:rPr lang="ko-KR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차트</a:t>
            </a: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를 선택합니다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58723" y="3286350"/>
            <a:ext cx="558179" cy="409838"/>
            <a:chOff x="6953426" y="711274"/>
            <a:chExt cx="558179" cy="409838"/>
          </a:xfrm>
        </p:grpSpPr>
        <p:sp>
          <p:nvSpPr>
            <p:cNvPr id="20" name="Oval 19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21" name="TextBox 20"/>
            <p:cNvSpPr txBox="1">
              <a:spLocks noChangeAspect="1"/>
            </p:cNvSpPr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 Semibold" panose="020B0702040204020203" pitchFamily="34" charset="0"/>
              </a:endParaRPr>
            </a:p>
          </p:txBody>
        </p:sp>
      </p:grpSp>
      <p:sp>
        <p:nvSpPr>
          <p:cNvPr id="22" name="Content Placeholder 17"/>
          <p:cNvSpPr txBox="1">
            <a:spLocks/>
          </p:cNvSpPr>
          <p:nvPr/>
        </p:nvSpPr>
        <p:spPr>
          <a:xfrm>
            <a:off x="1066039" y="3326542"/>
            <a:ext cx="2841818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차트를 선택한 다음 </a:t>
            </a:r>
            <a:r>
              <a:rPr lang="ko-KR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확인</a:t>
            </a: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을 선택합니다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</a:t>
            </a: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데이터를 변경할 때 차트가 업데이트되는지 확인합니다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57319" y="4378959"/>
            <a:ext cx="558179" cy="409838"/>
            <a:chOff x="6953426" y="711274"/>
            <a:chExt cx="558179" cy="409838"/>
          </a:xfrm>
        </p:grpSpPr>
        <p:sp>
          <p:nvSpPr>
            <p:cNvPr id="32" name="Oval 31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3</a:t>
              </a:r>
              <a:endParaRPr lang="ko-KR" alt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 Semibold" panose="020B0702040204020203" pitchFamily="34" charset="0"/>
              </a:endParaRPr>
            </a:p>
          </p:txBody>
        </p:sp>
      </p:grpSp>
      <p:sp>
        <p:nvSpPr>
          <p:cNvPr id="34" name="Content Placeholder 17"/>
          <p:cNvSpPr txBox="1">
            <a:spLocks/>
          </p:cNvSpPr>
          <p:nvPr/>
        </p:nvSpPr>
        <p:spPr>
          <a:xfrm>
            <a:off x="1076799" y="4395249"/>
            <a:ext cx="2390246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스프레드시트를 닫고 차트의 크기와 위치를 조정합니다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sp>
        <p:nvSpPr>
          <p:cNvPr id="35" name="Content Placeholder 17"/>
          <p:cNvSpPr txBox="1">
            <a:spLocks/>
          </p:cNvSpPr>
          <p:nvPr/>
        </p:nvSpPr>
        <p:spPr>
          <a:xfrm>
            <a:off x="1086313" y="5816244"/>
            <a:ext cx="4463149" cy="882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ko-KR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팁</a:t>
            </a:r>
            <a:r>
              <a:rPr lang="en-US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: </a:t>
            </a: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선버스트를 비롯하여 계층 구조를 표시하는 데 효과적인 새로운 차트를 모두 확인해 보세요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296100"/>
            <a:ext cx="5110161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슬라이드용 차트를 생성하기 위해 수치 계산 앱으로 전환하지 않아도 됩니다</a:t>
            </a: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 PowerPoint</a:t>
            </a: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에서 직접 데이터를 시각적으로 표현할 수 있습니다</a:t>
            </a: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b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방법</a:t>
            </a: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endParaRPr lang="ko-KR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73" y="5889589"/>
            <a:ext cx="409838" cy="4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19" y="4065070"/>
            <a:ext cx="4916541" cy="2437241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16710" y="443128"/>
            <a:ext cx="9569122" cy="641350"/>
          </a:xfrm>
        </p:spPr>
        <p:txBody>
          <a:bodyPr>
            <a:normAutofit/>
          </a:bodyPr>
          <a:lstStyle/>
          <a:p>
            <a:pPr lvl="0"/>
            <a:r>
              <a:rPr lang="ko-KR" altLang="en-US" dirty="0">
                <a:solidFill>
                  <a:srgbClr val="E7E6E6">
                    <a:lumMod val="25000"/>
                  </a:srgbClr>
                </a:solidFill>
                <a:latin typeface="Malgun Gothic" panose="020B0503020000020004" pitchFamily="34" charset="-127"/>
              </a:rPr>
              <a:t>‘입력하세요</a:t>
            </a:r>
            <a:r>
              <a:rPr lang="en-US" altLang="ko-KR" dirty="0">
                <a:solidFill>
                  <a:srgbClr val="E7E6E6">
                    <a:lumMod val="25000"/>
                  </a:srgbClr>
                </a:solidFill>
                <a:latin typeface="Malgun Gothic" panose="020B0503020000020004" pitchFamily="34" charset="-127"/>
              </a:rPr>
              <a:t>' </a:t>
            </a:r>
            <a:r>
              <a:rPr lang="ko-KR" altLang="en-US" dirty="0">
                <a:solidFill>
                  <a:srgbClr val="E7E6E6">
                    <a:lumMod val="25000"/>
                  </a:srgbClr>
                </a:solidFill>
                <a:latin typeface="Malgun Gothic" panose="020B0503020000020004" pitchFamily="34" charset="-127"/>
              </a:rPr>
              <a:t>기능을 활용하여 전문가답게 작업하기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Oval 1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3" name="TextBox 2"/>
            <p:cNvSpPr txBox="1">
              <a:spLocks noChangeAspect="1"/>
            </p:cNvSpPr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 Semibold" panose="020B0702040204020203" pitchFamily="34" charset="0"/>
              </a:endParaRPr>
            </a:p>
          </p:txBody>
        </p:sp>
      </p:grpSp>
      <p:sp>
        <p:nvSpPr>
          <p:cNvPr id="29" name="Content Placeholder 17"/>
          <p:cNvSpPr txBox="1">
            <a:spLocks/>
          </p:cNvSpPr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오른쪽에서 그림을 선택합니다</a:t>
            </a: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Oval 19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21" name="TextBox 20"/>
            <p:cNvSpPr txBox="1">
              <a:spLocks noChangeAspect="1"/>
            </p:cNvSpPr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 Semibold" panose="020B0702040204020203" pitchFamily="34" charset="0"/>
              </a:endParaRPr>
            </a:p>
          </p:txBody>
        </p:sp>
      </p:grpSp>
      <p:sp>
        <p:nvSpPr>
          <p:cNvPr id="22" name="Content Placeholder 17"/>
          <p:cNvSpPr txBox="1">
            <a:spLocks/>
          </p:cNvSpPr>
          <p:nvPr/>
        </p:nvSpPr>
        <p:spPr>
          <a:xfrm>
            <a:off x="1066039" y="3353185"/>
            <a:ext cx="3504072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입력하세요 </a:t>
            </a: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상자에 </a:t>
            </a:r>
            <a:r>
              <a:rPr lang="ko-KR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애니메이션</a:t>
            </a: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을 입력한 후 </a:t>
            </a:r>
            <a:r>
              <a:rPr lang="ko-KR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애니메이션 추가</a:t>
            </a: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를 선택합니다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Oval 31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3</a:t>
              </a:r>
              <a:endParaRPr lang="ko-KR" alt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 Semibold" panose="020B0702040204020203" pitchFamily="34" charset="0"/>
              </a:endParaRPr>
            </a:p>
          </p:txBody>
        </p:sp>
      </p:grpSp>
      <p:sp>
        <p:nvSpPr>
          <p:cNvPr id="34" name="Content Placeholder 17"/>
          <p:cNvSpPr txBox="1">
            <a:spLocks/>
          </p:cNvSpPr>
          <p:nvPr/>
        </p:nvSpPr>
        <p:spPr>
          <a:xfrm>
            <a:off x="1064636" y="4303697"/>
            <a:ext cx="2134038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>
              <a:spcAft>
                <a:spcPts val="2000"/>
              </a:spcAft>
              <a:buNone/>
            </a:pPr>
            <a:r>
              <a:rPr lang="ko-KR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확대</a:t>
            </a:r>
            <a:r>
              <a:rPr lang="en-US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축소</a:t>
            </a: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와 같은 애니메이션 효과를 선택하고 어떻게 되는지 확인합니다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296100"/>
            <a:ext cx="5110161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필요한 경우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'</a:t>
            </a: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입력하세요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' </a:t>
            </a: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상자를 통해 적절한 명령을 찾을 수 있으므로 시간을 절약하고 작업에 집중할 수 있습니다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방법</a:t>
            </a: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endParaRPr lang="ko-KR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741" y="1646170"/>
            <a:ext cx="2775459" cy="4531804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740574" y="1787378"/>
            <a:ext cx="851862" cy="939987"/>
          </a:xfrm>
          <a:prstGeom prst="rect">
            <a:avLst/>
          </a:prstGeom>
        </p:spPr>
      </p:pic>
      <p:sp>
        <p:nvSpPr>
          <p:cNvPr id="25" name="Text Box 16"/>
          <p:cNvSpPr txBox="1"/>
          <p:nvPr/>
        </p:nvSpPr>
        <p:spPr>
          <a:xfrm rot="21077122">
            <a:off x="6043297" y="1772253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:mc="http://schemas.openxmlformats.org/markup-compatibility/2006"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ko-KR" sz="1200" b="1" kern="1000" spc="100" dirty="0">
                <a:ln>
                  <a:noFill/>
                </a:ln>
                <a:solidFill>
                  <a:srgbClr val="D24726"/>
                </a:solidFill>
                <a:effectLst/>
                <a:latin typeface="Malgun Gothic" panose="020B0503020000020004" pitchFamily="34" charset="-127"/>
                <a:ea typeface="Malgun Gothic" panose="020B0503020000020004" pitchFamily="34" charset="-127"/>
              </a:rPr>
              <a:t>선택</a:t>
            </a:r>
            <a:endParaRPr lang="ko-KR" sz="1200" b="1" kern="1400" dirty="0">
              <a:solidFill>
                <a:srgbClr val="D24726"/>
              </a:solidFill>
              <a:effectLst/>
              <a:latin typeface="Malgun Gothic" panose="020B0503020000020004" pitchFamily="34" charset="-127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557" y="3410945"/>
            <a:ext cx="2089428" cy="22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8" y="2144574"/>
            <a:ext cx="11129521" cy="319805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558723" y="5233381"/>
            <a:ext cx="558179" cy="409838"/>
            <a:chOff x="6953426" y="711274"/>
            <a:chExt cx="558179" cy="409838"/>
          </a:xfrm>
        </p:grpSpPr>
        <p:sp>
          <p:nvSpPr>
            <p:cNvPr id="34" name="Oval 33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1</a:t>
              </a:r>
              <a:endParaRPr lang="ko-KR" alt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49102" y="5233381"/>
            <a:ext cx="558179" cy="409838"/>
            <a:chOff x="6953426" y="711274"/>
            <a:chExt cx="558179" cy="409838"/>
          </a:xfrm>
        </p:grpSpPr>
        <p:sp>
          <p:nvSpPr>
            <p:cNvPr id="37" name="Oval 36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2</a:t>
              </a:r>
              <a:endParaRPr lang="ko-KR" alt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30921" y="5233381"/>
            <a:ext cx="558179" cy="409838"/>
            <a:chOff x="6953426" y="711274"/>
            <a:chExt cx="558179" cy="409838"/>
          </a:xfrm>
        </p:grpSpPr>
        <p:sp>
          <p:nvSpPr>
            <p:cNvPr id="40" name="Oval 39"/>
            <p:cNvSpPr/>
            <p:nvPr/>
          </p:nvSpPr>
          <p:spPr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Malgun Gothic" panose="020B0503020000020004" pitchFamily="34" charset="-127"/>
                <a:ea typeface="Malgun Gothic" panose="020B0503020000020004" pitchFamily="34" charset="-127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chemeClr val="bg1"/>
                  </a:solidFill>
                  <a:latin typeface="Malgun Gothic" panose="020B0503020000020004" pitchFamily="34" charset="-127"/>
                  <a:ea typeface="Malgun Gothic" panose="020B0503020000020004" pitchFamily="34" charset="-127"/>
                </a:rPr>
                <a:t>3</a:t>
              </a:r>
              <a:endParaRPr lang="ko-KR" altLang="en-US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Segoe UI Semibold" panose="020B0702040204020203" pitchFamily="34" charset="0"/>
              </a:endParaRPr>
            </a:p>
          </p:txBody>
        </p:sp>
      </p:grpSp>
      <p:sp>
        <p:nvSpPr>
          <p:cNvPr id="42" name="Content Placeholder 17"/>
          <p:cNvSpPr txBox="1">
            <a:spLocks/>
          </p:cNvSpPr>
          <p:nvPr/>
        </p:nvSpPr>
        <p:spPr>
          <a:xfrm>
            <a:off x="1066038" y="5273573"/>
            <a:ext cx="2919669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다음 구에서 </a:t>
            </a:r>
            <a:r>
              <a:rPr lang="ko-KR" i="1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사무용</a:t>
            </a:r>
            <a:r>
              <a:rPr lang="ko-KR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이란 단어를 마우스 오른쪽 단추로 클릭합니다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 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ko-K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사우용 가구</a:t>
            </a:r>
            <a:endParaRPr lang="ko-KR" sz="1800" dirty="0">
              <a:solidFill>
                <a:prstClr val="black">
                  <a:lumMod val="75000"/>
                  <a:lumOff val="25000"/>
                </a:prstClr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Segoe UI"/>
            </a:endParaRPr>
          </a:p>
        </p:txBody>
      </p:sp>
      <p:sp>
        <p:nvSpPr>
          <p:cNvPr id="43" name="Content Placeholder 17"/>
          <p:cNvSpPr txBox="1">
            <a:spLocks/>
          </p:cNvSpPr>
          <p:nvPr/>
        </p:nvSpPr>
        <p:spPr>
          <a:xfrm>
            <a:off x="4747855" y="5273573"/>
            <a:ext cx="3096141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ko-KR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스마트</a:t>
            </a: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조회</a:t>
            </a: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를 선택하면 </a:t>
            </a:r>
            <a:r>
              <a:rPr sz="1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Microsoft Office </a:t>
            </a:r>
            <a:r>
              <a:rPr lang="ko-KR" sz="18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앱</a:t>
            </a:r>
            <a:r>
              <a:rPr lang="ko-KR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이</a:t>
            </a: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아닌 해당 구에 대한 결과가 표시됩니다</a:t>
            </a: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ko-KR" dirty="0">
              <a:solidFill>
                <a:srgbClr val="D24726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Segoe UI Semibold" panose="020B0702040204020203" pitchFamily="34" charset="0"/>
            </a:endParaRPr>
          </a:p>
        </p:txBody>
      </p:sp>
      <p:sp>
        <p:nvSpPr>
          <p:cNvPr id="44" name="Content Placeholder 17"/>
          <p:cNvSpPr txBox="1">
            <a:spLocks/>
          </p:cNvSpPr>
          <p:nvPr/>
        </p:nvSpPr>
        <p:spPr>
          <a:xfrm>
            <a:off x="8429668" y="5273573"/>
            <a:ext cx="3107336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</a:pP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재미 삼아</a:t>
            </a: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 2</a:t>
            </a: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단계의 </a:t>
            </a:r>
            <a:r>
              <a:rPr lang="ko-KR" i="1" dirty="0">
                <a:solidFill>
                  <a:srgbClr val="D24726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사무용</a:t>
            </a: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이란 단어를 마우스 오른쪽 단추로 클릭하여 스마트 조회를 다시 시도해 보세요</a:t>
            </a: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</a:p>
          <a:p>
            <a:pPr marL="0" indent="0">
              <a:spcAft>
                <a:spcPts val="2000"/>
              </a:spcAft>
              <a:buNone/>
            </a:pPr>
            <a:endParaRPr lang="ko-KR" dirty="0">
              <a:solidFill>
                <a:prstClr val="black">
                  <a:lumMod val="75000"/>
                  <a:lumOff val="25000"/>
                </a:prst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16710" y="443128"/>
            <a:ext cx="6118005" cy="641350"/>
          </a:xfrm>
        </p:spPr>
        <p:txBody>
          <a:bodyPr>
            <a:normAutofit/>
          </a:bodyPr>
          <a:lstStyle/>
          <a:p>
            <a:r>
              <a:rPr lang="ko-KR" dirty="0">
                <a:latin typeface="Malgun Gothic" panose="020B0503020000020004" pitchFamily="34" charset="-127"/>
              </a:rPr>
              <a:t>슬라이드를 종료하지 않고 탐색</a:t>
            </a:r>
          </a:p>
        </p:txBody>
      </p:sp>
      <p:sp>
        <p:nvSpPr>
          <p:cNvPr id="16" name="Content Placeholder 17"/>
          <p:cNvSpPr txBox="1">
            <a:spLocks/>
          </p:cNvSpPr>
          <p:nvPr/>
        </p:nvSpPr>
        <p:spPr>
          <a:xfrm>
            <a:off x="541609" y="1296100"/>
            <a:ext cx="6093106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스마트 조회를 통해 </a:t>
            </a: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PowerPoint</a:t>
            </a: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에 직접 리서치가 표시됩니다</a:t>
            </a: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b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/>
            </a:r>
            <a:b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</a:br>
            <a:r>
              <a:rPr lang="ko-KR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방법</a:t>
            </a:r>
            <a:r>
              <a:rPr dirty="0">
                <a:latin typeface="Malgun Gothic" panose="020B0503020000020004" pitchFamily="34" charset="-127"/>
                <a:ea typeface="Malgun Gothic" panose="020B0503020000020004" pitchFamily="34" charset="-127"/>
              </a:rPr>
              <a:t>:</a:t>
            </a:r>
            <a:endParaRPr lang="ko-KR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16710" y="1539506"/>
            <a:ext cx="9508133" cy="641350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Malgun Gothic" panose="020B0503020000020004" pitchFamily="34" charset="-127"/>
              </a:rPr>
              <a:t>Office365</a:t>
            </a:r>
            <a:r>
              <a:rPr lang="ko-KR" altLang="en-US" dirty="0">
                <a:latin typeface="Malgun Gothic" panose="020B0503020000020004" pitchFamily="34" charset="-127"/>
              </a:rPr>
              <a:t>는 우리에게 무엇을 가져다 줄까요</a:t>
            </a:r>
            <a:r>
              <a:rPr lang="en-US" altLang="ko-KR" dirty="0">
                <a:latin typeface="Malgun Gothic" panose="020B0503020000020004" pitchFamily="34" charset="-127"/>
              </a:rPr>
              <a:t>?</a:t>
            </a:r>
            <a:endParaRPr lang="ko-KR" altLang="en-US" dirty="0">
              <a:latin typeface="Malgun Gothic" panose="020B0503020000020004" pitchFamily="34" charset="-127"/>
            </a:endParaRPr>
          </a:p>
        </p:txBody>
      </p:sp>
      <p:pic>
        <p:nvPicPr>
          <p:cNvPr id="2" name="Microsoft Office_ Made for Achieving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>
                  <p14:fade in="3000" out="3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88607" y="2679378"/>
            <a:ext cx="6414784" cy="3635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50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108" id="{B4772A15-72BD-4AAD-8FAA-94DCD7B51A0F}" vid="{BA89760C-6CF6-4B8C-919E-A51D181D7D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시작(2)</Template>
  <TotalTime>53</TotalTime>
  <Words>256</Words>
  <Application>Microsoft Office PowerPoint</Application>
  <PresentationFormat>사용자 지정</PresentationFormat>
  <Paragraphs>43</Paragraphs>
  <Slides>6</Slides>
  <Notes>2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WelcomeDoc</vt:lpstr>
      <vt:lpstr>PowerPoint를 위한 팁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sdl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시작</dc:title>
  <dc:creator>LEE</dc:creator>
  <cp:keywords/>
  <cp:lastModifiedBy>김국현</cp:lastModifiedBy>
  <cp:revision>6</cp:revision>
  <dcterms:created xsi:type="dcterms:W3CDTF">2016-11-07T14:43:45Z</dcterms:created>
  <dcterms:modified xsi:type="dcterms:W3CDTF">2018-08-08T05:39:33Z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TM10001108</vt:lpwstr>
  </property>
</Properties>
</file>