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2016-11-08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6" y="1275127"/>
            <a:ext cx="10752007" cy="533120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61394" y="218114"/>
            <a:ext cx="5830349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822" y="2687623"/>
            <a:ext cx="894826" cy="894826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55" y="2377580"/>
            <a:ext cx="894826" cy="894826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714" y="4701330"/>
            <a:ext cx="894826" cy="89482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879" y="1930167"/>
            <a:ext cx="894826" cy="894826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572" y="4994945"/>
            <a:ext cx="894826" cy="89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LEE</cp:lastModifiedBy>
  <cp:revision>4</cp:revision>
  <dcterms:created xsi:type="dcterms:W3CDTF">2016-11-06T17:28:27Z</dcterms:created>
  <dcterms:modified xsi:type="dcterms:W3CDTF">2016-11-08T13:41:10Z</dcterms:modified>
</cp:coreProperties>
</file>