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8" d="100"/>
          <a:sy n="48" d="100"/>
        </p:scale>
        <p:origin x="48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판매량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2012년</c:v>
                </c:pt>
                <c:pt idx="1">
                  <c:v>2013년</c:v>
                </c:pt>
                <c:pt idx="2">
                  <c:v>2014년</c:v>
                </c:pt>
                <c:pt idx="3">
                  <c:v>2015년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42</c:v>
                </c:pt>
                <c:pt idx="2">
                  <c:v>51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506064"/>
        <c:axId val="524509984"/>
      </c:barChart>
      <c:catAx>
        <c:axId val="5245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24509984"/>
        <c:crosses val="autoZero"/>
        <c:auto val="1"/>
        <c:lblAlgn val="ctr"/>
        <c:lblOffset val="100"/>
        <c:noMultiLvlLbl val="0"/>
      </c:catAx>
      <c:valAx>
        <c:axId val="52450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245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AB6C20-CE68-411E-A46A-D9144454F0A3}" type="doc">
      <dgm:prSet loTypeId="urn:microsoft.com/office/officeart/2005/8/layout/radial6" loCatId="cycle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0FEB7600-938D-49ED-B627-847F0F85B685}">
      <dgm:prSet phldrT="[텍스트]"/>
      <dgm:spPr/>
      <dgm:t>
        <a:bodyPr/>
        <a:lstStyle/>
        <a:p>
          <a:pPr latinLnBrk="1"/>
          <a:r>
            <a:rPr lang="ko-KR" altLang="en-US" dirty="0" smtClean="0"/>
            <a:t>네트워크</a:t>
          </a:r>
          <a:endParaRPr lang="ko-KR" altLang="en-US" dirty="0"/>
        </a:p>
      </dgm:t>
    </dgm:pt>
    <dgm:pt modelId="{DB314817-5ECD-46EC-9D95-C76AE9393ED2}" type="parTrans" cxnId="{504D5F35-99EA-4024-942A-42A1C3600DA1}">
      <dgm:prSet/>
      <dgm:spPr/>
      <dgm:t>
        <a:bodyPr/>
        <a:lstStyle/>
        <a:p>
          <a:pPr latinLnBrk="1"/>
          <a:endParaRPr lang="ko-KR" altLang="en-US"/>
        </a:p>
      </dgm:t>
    </dgm:pt>
    <dgm:pt modelId="{349FA61D-110F-49B2-9449-B9E698EEA88D}" type="sibTrans" cxnId="{504D5F35-99EA-4024-942A-42A1C3600DA1}">
      <dgm:prSet/>
      <dgm:spPr/>
      <dgm:t>
        <a:bodyPr/>
        <a:lstStyle/>
        <a:p>
          <a:pPr latinLnBrk="1"/>
          <a:endParaRPr lang="ko-KR" altLang="en-US"/>
        </a:p>
      </dgm:t>
    </dgm:pt>
    <dgm:pt modelId="{3D0426B4-68DC-4E87-B799-24ADBDFFC79E}">
      <dgm:prSet phldrT="[텍스트]"/>
      <dgm:spPr/>
      <dgm:t>
        <a:bodyPr/>
        <a:lstStyle/>
        <a:p>
          <a:pPr latinLnBrk="1"/>
          <a:r>
            <a:rPr lang="ko-KR" altLang="en-US" dirty="0" smtClean="0"/>
            <a:t>빌딩</a:t>
          </a:r>
          <a:endParaRPr lang="ko-KR" altLang="en-US" dirty="0"/>
        </a:p>
      </dgm:t>
    </dgm:pt>
    <dgm:pt modelId="{93ED301C-2FB8-4D7D-88C6-97A4E2BF8F41}" type="parTrans" cxnId="{0EC43F32-627E-4A31-95D5-48DC3A243F96}">
      <dgm:prSet/>
      <dgm:spPr/>
      <dgm:t>
        <a:bodyPr/>
        <a:lstStyle/>
        <a:p>
          <a:pPr latinLnBrk="1"/>
          <a:endParaRPr lang="ko-KR" altLang="en-US"/>
        </a:p>
      </dgm:t>
    </dgm:pt>
    <dgm:pt modelId="{991D60FD-358C-4D9A-9E61-A843CBD00521}" type="sibTrans" cxnId="{0EC43F32-627E-4A31-95D5-48DC3A243F96}">
      <dgm:prSet/>
      <dgm:spPr/>
      <dgm:t>
        <a:bodyPr/>
        <a:lstStyle/>
        <a:p>
          <a:pPr latinLnBrk="1"/>
          <a:endParaRPr lang="ko-KR" altLang="en-US"/>
        </a:p>
      </dgm:t>
    </dgm:pt>
    <dgm:pt modelId="{C41A7090-ABFA-4DD4-AF81-CB0D4809BEE6}">
      <dgm:prSet phldrT="[텍스트]"/>
      <dgm:spPr/>
      <dgm:t>
        <a:bodyPr/>
        <a:lstStyle/>
        <a:p>
          <a:pPr latinLnBrk="1"/>
          <a:r>
            <a:rPr lang="ko-KR" altLang="en-US" dirty="0" smtClean="0"/>
            <a:t>터널</a:t>
          </a:r>
          <a:endParaRPr lang="ko-KR" altLang="en-US" dirty="0"/>
        </a:p>
      </dgm:t>
    </dgm:pt>
    <dgm:pt modelId="{1DDB6E81-6B87-485B-8383-15A0A35AD942}" type="parTrans" cxnId="{DBE02455-092D-4DCB-B0F6-936781381FBA}">
      <dgm:prSet/>
      <dgm:spPr/>
      <dgm:t>
        <a:bodyPr/>
        <a:lstStyle/>
        <a:p>
          <a:pPr latinLnBrk="1"/>
          <a:endParaRPr lang="ko-KR" altLang="en-US"/>
        </a:p>
      </dgm:t>
    </dgm:pt>
    <dgm:pt modelId="{8398565E-8C53-4ADB-B0FE-24CE9F2CF01D}" type="sibTrans" cxnId="{DBE02455-092D-4DCB-B0F6-936781381FBA}">
      <dgm:prSet/>
      <dgm:spPr/>
      <dgm:t>
        <a:bodyPr/>
        <a:lstStyle/>
        <a:p>
          <a:pPr latinLnBrk="1"/>
          <a:endParaRPr lang="ko-KR" altLang="en-US"/>
        </a:p>
      </dgm:t>
    </dgm:pt>
    <dgm:pt modelId="{228F7828-9445-4F8E-A159-723A24513D48}">
      <dgm:prSet phldrT="[텍스트]"/>
      <dgm:spPr/>
      <dgm:t>
        <a:bodyPr/>
        <a:lstStyle/>
        <a:p>
          <a:pPr latinLnBrk="1"/>
          <a:r>
            <a:rPr lang="ko-KR" altLang="en-US" dirty="0" smtClean="0"/>
            <a:t>도로</a:t>
          </a:r>
          <a:endParaRPr lang="ko-KR" altLang="en-US" dirty="0"/>
        </a:p>
      </dgm:t>
    </dgm:pt>
    <dgm:pt modelId="{CD0C8E8D-88CE-4CC4-BCC9-681CAD528CF9}" type="parTrans" cxnId="{C9071753-AFBF-4526-BC28-B4E3D5761784}">
      <dgm:prSet/>
      <dgm:spPr/>
      <dgm:t>
        <a:bodyPr/>
        <a:lstStyle/>
        <a:p>
          <a:pPr latinLnBrk="1"/>
          <a:endParaRPr lang="ko-KR" altLang="en-US"/>
        </a:p>
      </dgm:t>
    </dgm:pt>
    <dgm:pt modelId="{8B1DAE11-174A-4849-B7C3-771AA87C92D9}" type="sibTrans" cxnId="{C9071753-AFBF-4526-BC28-B4E3D5761784}">
      <dgm:prSet/>
      <dgm:spPr/>
      <dgm:t>
        <a:bodyPr/>
        <a:lstStyle/>
        <a:p>
          <a:pPr latinLnBrk="1"/>
          <a:endParaRPr lang="ko-KR" altLang="en-US"/>
        </a:p>
      </dgm:t>
    </dgm:pt>
    <dgm:pt modelId="{6FF7A6EB-8316-47F1-B3AB-89407143DEF5}">
      <dgm:prSet phldrT="[텍스트]"/>
      <dgm:spPr/>
      <dgm:t>
        <a:bodyPr/>
        <a:lstStyle/>
        <a:p>
          <a:pPr latinLnBrk="1"/>
          <a:r>
            <a:rPr lang="ko-KR" altLang="en-US" dirty="0" smtClean="0"/>
            <a:t>제품</a:t>
          </a:r>
          <a:endParaRPr lang="ko-KR" altLang="en-US" dirty="0"/>
        </a:p>
      </dgm:t>
    </dgm:pt>
    <dgm:pt modelId="{0DBC4733-70BC-4CD9-B55A-789F6F749758}" type="parTrans" cxnId="{D86C838B-76EF-4316-928A-056B62A3B702}">
      <dgm:prSet/>
      <dgm:spPr/>
      <dgm:t>
        <a:bodyPr/>
        <a:lstStyle/>
        <a:p>
          <a:pPr latinLnBrk="1"/>
          <a:endParaRPr lang="ko-KR" altLang="en-US"/>
        </a:p>
      </dgm:t>
    </dgm:pt>
    <dgm:pt modelId="{AD90AA26-DF08-4795-9593-5A7C823943D7}" type="sibTrans" cxnId="{D86C838B-76EF-4316-928A-056B62A3B702}">
      <dgm:prSet/>
      <dgm:spPr/>
      <dgm:t>
        <a:bodyPr/>
        <a:lstStyle/>
        <a:p>
          <a:pPr latinLnBrk="1"/>
          <a:endParaRPr lang="ko-KR" altLang="en-US"/>
        </a:p>
      </dgm:t>
    </dgm:pt>
    <dgm:pt modelId="{ABDF4E34-462E-43C7-8753-F29C9502DD57}">
      <dgm:prSet phldrT="[텍스트]"/>
      <dgm:spPr/>
      <dgm:t>
        <a:bodyPr/>
        <a:lstStyle/>
        <a:p>
          <a:pPr latinLnBrk="1"/>
          <a:r>
            <a:rPr lang="ko-KR" altLang="en-US" dirty="0" smtClean="0"/>
            <a:t>다리</a:t>
          </a:r>
          <a:endParaRPr lang="ko-KR" altLang="en-US" dirty="0"/>
        </a:p>
      </dgm:t>
    </dgm:pt>
    <dgm:pt modelId="{441D4697-B31C-48D5-AFDE-05A087128B1B}" type="parTrans" cxnId="{943FE0C8-F327-4A54-8FAB-98AE6C1097E2}">
      <dgm:prSet/>
      <dgm:spPr/>
      <dgm:t>
        <a:bodyPr/>
        <a:lstStyle/>
        <a:p>
          <a:pPr latinLnBrk="1"/>
          <a:endParaRPr lang="ko-KR" altLang="en-US"/>
        </a:p>
      </dgm:t>
    </dgm:pt>
    <dgm:pt modelId="{A5F360C1-9CE7-4413-8E71-BC17A24340DE}" type="sibTrans" cxnId="{943FE0C8-F327-4A54-8FAB-98AE6C1097E2}">
      <dgm:prSet/>
      <dgm:spPr/>
      <dgm:t>
        <a:bodyPr/>
        <a:lstStyle/>
        <a:p>
          <a:pPr latinLnBrk="1"/>
          <a:endParaRPr lang="ko-KR" altLang="en-US"/>
        </a:p>
      </dgm:t>
    </dgm:pt>
    <dgm:pt modelId="{43C2C87F-05E7-4A89-8C7E-55881CFD470E}" type="pres">
      <dgm:prSet presAssocID="{5BAB6C20-CE68-411E-A46A-D9144454F0A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B60777-7877-4B8C-B1D2-DD52879D87E0}" type="pres">
      <dgm:prSet presAssocID="{0FEB7600-938D-49ED-B627-847F0F85B685}" presName="centerShape" presStyleLbl="node0" presStyleIdx="0" presStyleCnt="1"/>
      <dgm:spPr/>
    </dgm:pt>
    <dgm:pt modelId="{B56D7BB5-212B-4439-B94F-6D2F73F08A61}" type="pres">
      <dgm:prSet presAssocID="{3D0426B4-68DC-4E87-B799-24ADBDFFC79E}" presName="node" presStyleLbl="node1" presStyleIdx="0" presStyleCnt="5">
        <dgm:presLayoutVars>
          <dgm:bulletEnabled val="1"/>
        </dgm:presLayoutVars>
      </dgm:prSet>
      <dgm:spPr/>
    </dgm:pt>
    <dgm:pt modelId="{CEAF75B0-656C-4BB9-A898-F3751284FAF5}" type="pres">
      <dgm:prSet presAssocID="{3D0426B4-68DC-4E87-B799-24ADBDFFC79E}" presName="dummy" presStyleCnt="0"/>
      <dgm:spPr/>
    </dgm:pt>
    <dgm:pt modelId="{EA4D5099-1C43-4AFA-8BB3-7787C2B42F3E}" type="pres">
      <dgm:prSet presAssocID="{991D60FD-358C-4D9A-9E61-A843CBD00521}" presName="sibTrans" presStyleLbl="sibTrans2D1" presStyleIdx="0" presStyleCnt="5"/>
      <dgm:spPr/>
    </dgm:pt>
    <dgm:pt modelId="{31C4717D-24D9-4567-AF2C-E8054432BDCF}" type="pres">
      <dgm:prSet presAssocID="{ABDF4E34-462E-43C7-8753-F29C9502DD57}" presName="node" presStyleLbl="node1" presStyleIdx="1" presStyleCnt="5">
        <dgm:presLayoutVars>
          <dgm:bulletEnabled val="1"/>
        </dgm:presLayoutVars>
      </dgm:prSet>
      <dgm:spPr/>
    </dgm:pt>
    <dgm:pt modelId="{85308A09-33B8-423E-BA58-38E253BCE007}" type="pres">
      <dgm:prSet presAssocID="{ABDF4E34-462E-43C7-8753-F29C9502DD57}" presName="dummy" presStyleCnt="0"/>
      <dgm:spPr/>
    </dgm:pt>
    <dgm:pt modelId="{C42F1894-CF49-47B9-92D1-62BAF123760E}" type="pres">
      <dgm:prSet presAssocID="{A5F360C1-9CE7-4413-8E71-BC17A24340DE}" presName="sibTrans" presStyleLbl="sibTrans2D1" presStyleIdx="1" presStyleCnt="5"/>
      <dgm:spPr/>
    </dgm:pt>
    <dgm:pt modelId="{251AF00A-B6B5-4ACE-96D5-3D71EF65B673}" type="pres">
      <dgm:prSet presAssocID="{C41A7090-ABFA-4DD4-AF81-CB0D4809BEE6}" presName="node" presStyleLbl="node1" presStyleIdx="2" presStyleCnt="5">
        <dgm:presLayoutVars>
          <dgm:bulletEnabled val="1"/>
        </dgm:presLayoutVars>
      </dgm:prSet>
      <dgm:spPr/>
    </dgm:pt>
    <dgm:pt modelId="{826EB5B5-C836-4B5C-B3F5-6F6EAAC7494A}" type="pres">
      <dgm:prSet presAssocID="{C41A7090-ABFA-4DD4-AF81-CB0D4809BEE6}" presName="dummy" presStyleCnt="0"/>
      <dgm:spPr/>
    </dgm:pt>
    <dgm:pt modelId="{65F28B1D-18D5-4FAF-B749-80B9B106D4CB}" type="pres">
      <dgm:prSet presAssocID="{8398565E-8C53-4ADB-B0FE-24CE9F2CF01D}" presName="sibTrans" presStyleLbl="sibTrans2D1" presStyleIdx="2" presStyleCnt="5"/>
      <dgm:spPr/>
    </dgm:pt>
    <dgm:pt modelId="{4B6BC2F2-E05E-48B4-B28E-6967636E013F}" type="pres">
      <dgm:prSet presAssocID="{228F7828-9445-4F8E-A159-723A24513D48}" presName="node" presStyleLbl="node1" presStyleIdx="3" presStyleCnt="5">
        <dgm:presLayoutVars>
          <dgm:bulletEnabled val="1"/>
        </dgm:presLayoutVars>
      </dgm:prSet>
      <dgm:spPr/>
    </dgm:pt>
    <dgm:pt modelId="{01E51DA4-AD9F-4370-94D9-7FBA4B3C0A07}" type="pres">
      <dgm:prSet presAssocID="{228F7828-9445-4F8E-A159-723A24513D48}" presName="dummy" presStyleCnt="0"/>
      <dgm:spPr/>
    </dgm:pt>
    <dgm:pt modelId="{5104A1FD-277E-440A-BAA8-87D230F79112}" type="pres">
      <dgm:prSet presAssocID="{8B1DAE11-174A-4849-B7C3-771AA87C92D9}" presName="sibTrans" presStyleLbl="sibTrans2D1" presStyleIdx="3" presStyleCnt="5"/>
      <dgm:spPr/>
    </dgm:pt>
    <dgm:pt modelId="{C871D7AC-6F1E-4707-9599-A179D4A69A71}" type="pres">
      <dgm:prSet presAssocID="{6FF7A6EB-8316-47F1-B3AB-89407143DEF5}" presName="node" presStyleLbl="node1" presStyleIdx="4" presStyleCnt="5">
        <dgm:presLayoutVars>
          <dgm:bulletEnabled val="1"/>
        </dgm:presLayoutVars>
      </dgm:prSet>
      <dgm:spPr/>
    </dgm:pt>
    <dgm:pt modelId="{782CF602-1412-48BA-A7A4-C9EBE9444DDF}" type="pres">
      <dgm:prSet presAssocID="{6FF7A6EB-8316-47F1-B3AB-89407143DEF5}" presName="dummy" presStyleCnt="0"/>
      <dgm:spPr/>
    </dgm:pt>
    <dgm:pt modelId="{0F42A251-4BAC-487E-949D-E758FE1C0D86}" type="pres">
      <dgm:prSet presAssocID="{AD90AA26-DF08-4795-9593-5A7C823943D7}" presName="sibTrans" presStyleLbl="sibTrans2D1" presStyleIdx="4" presStyleCnt="5"/>
      <dgm:spPr/>
    </dgm:pt>
  </dgm:ptLst>
  <dgm:cxnLst>
    <dgm:cxn modelId="{D86C838B-76EF-4316-928A-056B62A3B702}" srcId="{0FEB7600-938D-49ED-B627-847F0F85B685}" destId="{6FF7A6EB-8316-47F1-B3AB-89407143DEF5}" srcOrd="4" destOrd="0" parTransId="{0DBC4733-70BC-4CD9-B55A-789F6F749758}" sibTransId="{AD90AA26-DF08-4795-9593-5A7C823943D7}"/>
    <dgm:cxn modelId="{12B2F560-B679-4A93-BAC5-438BD39EB74C}" type="presOf" srcId="{8398565E-8C53-4ADB-B0FE-24CE9F2CF01D}" destId="{65F28B1D-18D5-4FAF-B749-80B9B106D4CB}" srcOrd="0" destOrd="0" presId="urn:microsoft.com/office/officeart/2005/8/layout/radial6"/>
    <dgm:cxn modelId="{504D5F35-99EA-4024-942A-42A1C3600DA1}" srcId="{5BAB6C20-CE68-411E-A46A-D9144454F0A3}" destId="{0FEB7600-938D-49ED-B627-847F0F85B685}" srcOrd="0" destOrd="0" parTransId="{DB314817-5ECD-46EC-9D95-C76AE9393ED2}" sibTransId="{349FA61D-110F-49B2-9449-B9E698EEA88D}"/>
    <dgm:cxn modelId="{C9071753-AFBF-4526-BC28-B4E3D5761784}" srcId="{0FEB7600-938D-49ED-B627-847F0F85B685}" destId="{228F7828-9445-4F8E-A159-723A24513D48}" srcOrd="3" destOrd="0" parTransId="{CD0C8E8D-88CE-4CC4-BCC9-681CAD528CF9}" sibTransId="{8B1DAE11-174A-4849-B7C3-771AA87C92D9}"/>
    <dgm:cxn modelId="{FD591E90-8959-47B7-B8AB-B3DFC01FB4DE}" type="presOf" srcId="{ABDF4E34-462E-43C7-8753-F29C9502DD57}" destId="{31C4717D-24D9-4567-AF2C-E8054432BDCF}" srcOrd="0" destOrd="0" presId="urn:microsoft.com/office/officeart/2005/8/layout/radial6"/>
    <dgm:cxn modelId="{C418B7D3-D501-47E2-9295-B99722C54BB5}" type="presOf" srcId="{A5F360C1-9CE7-4413-8E71-BC17A24340DE}" destId="{C42F1894-CF49-47B9-92D1-62BAF123760E}" srcOrd="0" destOrd="0" presId="urn:microsoft.com/office/officeart/2005/8/layout/radial6"/>
    <dgm:cxn modelId="{9B42124B-AF95-4DA4-B573-1E7953B760DB}" type="presOf" srcId="{991D60FD-358C-4D9A-9E61-A843CBD00521}" destId="{EA4D5099-1C43-4AFA-8BB3-7787C2B42F3E}" srcOrd="0" destOrd="0" presId="urn:microsoft.com/office/officeart/2005/8/layout/radial6"/>
    <dgm:cxn modelId="{DC514D35-6920-485D-97E2-ACDE4FABC554}" type="presOf" srcId="{0FEB7600-938D-49ED-B627-847F0F85B685}" destId="{5CB60777-7877-4B8C-B1D2-DD52879D87E0}" srcOrd="0" destOrd="0" presId="urn:microsoft.com/office/officeart/2005/8/layout/radial6"/>
    <dgm:cxn modelId="{CA46C393-4C0A-4A4D-9B3A-4AD08638883B}" type="presOf" srcId="{AD90AA26-DF08-4795-9593-5A7C823943D7}" destId="{0F42A251-4BAC-487E-949D-E758FE1C0D86}" srcOrd="0" destOrd="0" presId="urn:microsoft.com/office/officeart/2005/8/layout/radial6"/>
    <dgm:cxn modelId="{DBE02455-092D-4DCB-B0F6-936781381FBA}" srcId="{0FEB7600-938D-49ED-B627-847F0F85B685}" destId="{C41A7090-ABFA-4DD4-AF81-CB0D4809BEE6}" srcOrd="2" destOrd="0" parTransId="{1DDB6E81-6B87-485B-8383-15A0A35AD942}" sibTransId="{8398565E-8C53-4ADB-B0FE-24CE9F2CF01D}"/>
    <dgm:cxn modelId="{0CBBFE06-006A-462D-8F06-7FE1D5ABDDAD}" type="presOf" srcId="{5BAB6C20-CE68-411E-A46A-D9144454F0A3}" destId="{43C2C87F-05E7-4A89-8C7E-55881CFD470E}" srcOrd="0" destOrd="0" presId="urn:microsoft.com/office/officeart/2005/8/layout/radial6"/>
    <dgm:cxn modelId="{F87E8760-AC75-4E79-85F9-A7C505E80371}" type="presOf" srcId="{228F7828-9445-4F8E-A159-723A24513D48}" destId="{4B6BC2F2-E05E-48B4-B28E-6967636E013F}" srcOrd="0" destOrd="0" presId="urn:microsoft.com/office/officeart/2005/8/layout/radial6"/>
    <dgm:cxn modelId="{943FE0C8-F327-4A54-8FAB-98AE6C1097E2}" srcId="{0FEB7600-938D-49ED-B627-847F0F85B685}" destId="{ABDF4E34-462E-43C7-8753-F29C9502DD57}" srcOrd="1" destOrd="0" parTransId="{441D4697-B31C-48D5-AFDE-05A087128B1B}" sibTransId="{A5F360C1-9CE7-4413-8E71-BC17A24340DE}"/>
    <dgm:cxn modelId="{1B389F7C-3F49-4A60-BD61-BDED31688518}" type="presOf" srcId="{8B1DAE11-174A-4849-B7C3-771AA87C92D9}" destId="{5104A1FD-277E-440A-BAA8-87D230F79112}" srcOrd="0" destOrd="0" presId="urn:microsoft.com/office/officeart/2005/8/layout/radial6"/>
    <dgm:cxn modelId="{672DF604-3DFD-4160-BFA7-3A2406DDCC9B}" type="presOf" srcId="{6FF7A6EB-8316-47F1-B3AB-89407143DEF5}" destId="{C871D7AC-6F1E-4707-9599-A179D4A69A71}" srcOrd="0" destOrd="0" presId="urn:microsoft.com/office/officeart/2005/8/layout/radial6"/>
    <dgm:cxn modelId="{0EC43F32-627E-4A31-95D5-48DC3A243F96}" srcId="{0FEB7600-938D-49ED-B627-847F0F85B685}" destId="{3D0426B4-68DC-4E87-B799-24ADBDFFC79E}" srcOrd="0" destOrd="0" parTransId="{93ED301C-2FB8-4D7D-88C6-97A4E2BF8F41}" sibTransId="{991D60FD-358C-4D9A-9E61-A843CBD00521}"/>
    <dgm:cxn modelId="{14E9AA23-E561-4CAF-84C0-B7DA1FED124A}" type="presOf" srcId="{C41A7090-ABFA-4DD4-AF81-CB0D4809BEE6}" destId="{251AF00A-B6B5-4ACE-96D5-3D71EF65B673}" srcOrd="0" destOrd="0" presId="urn:microsoft.com/office/officeart/2005/8/layout/radial6"/>
    <dgm:cxn modelId="{864D286C-596A-4B8C-BA47-1049E2524595}" type="presOf" srcId="{3D0426B4-68DC-4E87-B799-24ADBDFFC79E}" destId="{B56D7BB5-212B-4439-B94F-6D2F73F08A61}" srcOrd="0" destOrd="0" presId="urn:microsoft.com/office/officeart/2005/8/layout/radial6"/>
    <dgm:cxn modelId="{8FE6BC9D-D514-49B2-97AF-E4FD9B7E811E}" type="presParOf" srcId="{43C2C87F-05E7-4A89-8C7E-55881CFD470E}" destId="{5CB60777-7877-4B8C-B1D2-DD52879D87E0}" srcOrd="0" destOrd="0" presId="urn:microsoft.com/office/officeart/2005/8/layout/radial6"/>
    <dgm:cxn modelId="{E53B67B2-4777-46C5-9654-78EBC96F9CEA}" type="presParOf" srcId="{43C2C87F-05E7-4A89-8C7E-55881CFD470E}" destId="{B56D7BB5-212B-4439-B94F-6D2F73F08A61}" srcOrd="1" destOrd="0" presId="urn:microsoft.com/office/officeart/2005/8/layout/radial6"/>
    <dgm:cxn modelId="{9399D506-A32E-4139-B1EB-E3B073ECA7BC}" type="presParOf" srcId="{43C2C87F-05E7-4A89-8C7E-55881CFD470E}" destId="{CEAF75B0-656C-4BB9-A898-F3751284FAF5}" srcOrd="2" destOrd="0" presId="urn:microsoft.com/office/officeart/2005/8/layout/radial6"/>
    <dgm:cxn modelId="{74F8A75F-987B-403A-A0EE-EAF1C3A6B268}" type="presParOf" srcId="{43C2C87F-05E7-4A89-8C7E-55881CFD470E}" destId="{EA4D5099-1C43-4AFA-8BB3-7787C2B42F3E}" srcOrd="3" destOrd="0" presId="urn:microsoft.com/office/officeart/2005/8/layout/radial6"/>
    <dgm:cxn modelId="{E3E7EDCB-548C-4022-A81A-2A37B6EC47A0}" type="presParOf" srcId="{43C2C87F-05E7-4A89-8C7E-55881CFD470E}" destId="{31C4717D-24D9-4567-AF2C-E8054432BDCF}" srcOrd="4" destOrd="0" presId="urn:microsoft.com/office/officeart/2005/8/layout/radial6"/>
    <dgm:cxn modelId="{55F062F4-850B-4791-828D-783A0254309B}" type="presParOf" srcId="{43C2C87F-05E7-4A89-8C7E-55881CFD470E}" destId="{85308A09-33B8-423E-BA58-38E253BCE007}" srcOrd="5" destOrd="0" presId="urn:microsoft.com/office/officeart/2005/8/layout/radial6"/>
    <dgm:cxn modelId="{EC026587-A835-4BD9-B8FE-93BC064B2E21}" type="presParOf" srcId="{43C2C87F-05E7-4A89-8C7E-55881CFD470E}" destId="{C42F1894-CF49-47B9-92D1-62BAF123760E}" srcOrd="6" destOrd="0" presId="urn:microsoft.com/office/officeart/2005/8/layout/radial6"/>
    <dgm:cxn modelId="{A7E05596-A5A9-4C95-9A46-BD414B503D20}" type="presParOf" srcId="{43C2C87F-05E7-4A89-8C7E-55881CFD470E}" destId="{251AF00A-B6B5-4ACE-96D5-3D71EF65B673}" srcOrd="7" destOrd="0" presId="urn:microsoft.com/office/officeart/2005/8/layout/radial6"/>
    <dgm:cxn modelId="{07CB2DD3-0A79-4A3E-9B38-A7730ECBB8D0}" type="presParOf" srcId="{43C2C87F-05E7-4A89-8C7E-55881CFD470E}" destId="{826EB5B5-C836-4B5C-B3F5-6F6EAAC7494A}" srcOrd="8" destOrd="0" presId="urn:microsoft.com/office/officeart/2005/8/layout/radial6"/>
    <dgm:cxn modelId="{9954DD02-E1F0-423B-94DB-E3793EC99423}" type="presParOf" srcId="{43C2C87F-05E7-4A89-8C7E-55881CFD470E}" destId="{65F28B1D-18D5-4FAF-B749-80B9B106D4CB}" srcOrd="9" destOrd="0" presId="urn:microsoft.com/office/officeart/2005/8/layout/radial6"/>
    <dgm:cxn modelId="{EA23C853-E6B3-4950-87C7-79ED57E0C8EC}" type="presParOf" srcId="{43C2C87F-05E7-4A89-8C7E-55881CFD470E}" destId="{4B6BC2F2-E05E-48B4-B28E-6967636E013F}" srcOrd="10" destOrd="0" presId="urn:microsoft.com/office/officeart/2005/8/layout/radial6"/>
    <dgm:cxn modelId="{2307117C-4B9E-433A-B8B2-517F3998162B}" type="presParOf" srcId="{43C2C87F-05E7-4A89-8C7E-55881CFD470E}" destId="{01E51DA4-AD9F-4370-94D9-7FBA4B3C0A07}" srcOrd="11" destOrd="0" presId="urn:microsoft.com/office/officeart/2005/8/layout/radial6"/>
    <dgm:cxn modelId="{CACEC75C-E3AB-4FE4-B5AD-F2E4E4C421B2}" type="presParOf" srcId="{43C2C87F-05E7-4A89-8C7E-55881CFD470E}" destId="{5104A1FD-277E-440A-BAA8-87D230F79112}" srcOrd="12" destOrd="0" presId="urn:microsoft.com/office/officeart/2005/8/layout/radial6"/>
    <dgm:cxn modelId="{734C43F4-74F0-4234-BCB7-649D4970B76D}" type="presParOf" srcId="{43C2C87F-05E7-4A89-8C7E-55881CFD470E}" destId="{C871D7AC-6F1E-4707-9599-A179D4A69A71}" srcOrd="13" destOrd="0" presId="urn:microsoft.com/office/officeart/2005/8/layout/radial6"/>
    <dgm:cxn modelId="{928FEEDF-9B0A-4713-8CB5-2742F3A4A12F}" type="presParOf" srcId="{43C2C87F-05E7-4A89-8C7E-55881CFD470E}" destId="{782CF602-1412-48BA-A7A4-C9EBE9444DDF}" srcOrd="14" destOrd="0" presId="urn:microsoft.com/office/officeart/2005/8/layout/radial6"/>
    <dgm:cxn modelId="{A098E8AD-B03E-4741-A944-1231EE5E49FE}" type="presParOf" srcId="{43C2C87F-05E7-4A89-8C7E-55881CFD470E}" destId="{0F42A251-4BAC-487E-949D-E758FE1C0D8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2A251-4BAC-487E-949D-E758FE1C0D86}">
      <dsp:nvSpPr>
        <dsp:cNvPr id="0" name=""/>
        <dsp:cNvSpPr/>
      </dsp:nvSpPr>
      <dsp:spPr>
        <a:xfrm>
          <a:off x="2019134" y="613370"/>
          <a:ext cx="4089731" cy="4089731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A1FD-277E-440A-BAA8-87D230F79112}">
      <dsp:nvSpPr>
        <dsp:cNvPr id="0" name=""/>
        <dsp:cNvSpPr/>
      </dsp:nvSpPr>
      <dsp:spPr>
        <a:xfrm>
          <a:off x="2019134" y="613370"/>
          <a:ext cx="4089731" cy="4089731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28B1D-18D5-4FAF-B749-80B9B106D4CB}">
      <dsp:nvSpPr>
        <dsp:cNvPr id="0" name=""/>
        <dsp:cNvSpPr/>
      </dsp:nvSpPr>
      <dsp:spPr>
        <a:xfrm>
          <a:off x="2019134" y="613370"/>
          <a:ext cx="4089731" cy="4089731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2F1894-CF49-47B9-92D1-62BAF123760E}">
      <dsp:nvSpPr>
        <dsp:cNvPr id="0" name=""/>
        <dsp:cNvSpPr/>
      </dsp:nvSpPr>
      <dsp:spPr>
        <a:xfrm>
          <a:off x="2019134" y="613370"/>
          <a:ext cx="4089731" cy="4089731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D5099-1C43-4AFA-8BB3-7787C2B42F3E}">
      <dsp:nvSpPr>
        <dsp:cNvPr id="0" name=""/>
        <dsp:cNvSpPr/>
      </dsp:nvSpPr>
      <dsp:spPr>
        <a:xfrm>
          <a:off x="2019134" y="613370"/>
          <a:ext cx="4089731" cy="4089731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60777-7877-4B8C-B1D2-DD52879D87E0}">
      <dsp:nvSpPr>
        <dsp:cNvPr id="0" name=""/>
        <dsp:cNvSpPr/>
      </dsp:nvSpPr>
      <dsp:spPr>
        <a:xfrm>
          <a:off x="3122414" y="1716649"/>
          <a:ext cx="1883171" cy="188317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smtClean="0"/>
            <a:t>네트워크</a:t>
          </a:r>
          <a:endParaRPr lang="ko-KR" altLang="en-US" sz="3100" kern="1200" dirty="0"/>
        </a:p>
      </dsp:txBody>
      <dsp:txXfrm>
        <a:off x="3398198" y="1992433"/>
        <a:ext cx="1331603" cy="1331603"/>
      </dsp:txXfrm>
    </dsp:sp>
    <dsp:sp modelId="{B56D7BB5-212B-4439-B94F-6D2F73F08A61}">
      <dsp:nvSpPr>
        <dsp:cNvPr id="0" name=""/>
        <dsp:cNvSpPr/>
      </dsp:nvSpPr>
      <dsp:spPr>
        <a:xfrm>
          <a:off x="3404889" y="1715"/>
          <a:ext cx="1318220" cy="131822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빌딩</a:t>
          </a:r>
          <a:endParaRPr lang="ko-KR" altLang="en-US" sz="3000" kern="1200" dirty="0"/>
        </a:p>
      </dsp:txBody>
      <dsp:txXfrm>
        <a:off x="3597938" y="194764"/>
        <a:ext cx="932122" cy="932122"/>
      </dsp:txXfrm>
    </dsp:sp>
    <dsp:sp modelId="{31C4717D-24D9-4567-AF2C-E8054432BDCF}">
      <dsp:nvSpPr>
        <dsp:cNvPr id="0" name=""/>
        <dsp:cNvSpPr/>
      </dsp:nvSpPr>
      <dsp:spPr>
        <a:xfrm>
          <a:off x="5304539" y="1381892"/>
          <a:ext cx="1318220" cy="1318220"/>
        </a:xfrm>
        <a:prstGeom prst="ellipse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다리</a:t>
          </a:r>
          <a:endParaRPr lang="ko-KR" altLang="en-US" sz="3000" kern="1200" dirty="0"/>
        </a:p>
      </dsp:txBody>
      <dsp:txXfrm>
        <a:off x="5497588" y="1574941"/>
        <a:ext cx="932122" cy="932122"/>
      </dsp:txXfrm>
    </dsp:sp>
    <dsp:sp modelId="{251AF00A-B6B5-4ACE-96D5-3D71EF65B673}">
      <dsp:nvSpPr>
        <dsp:cNvPr id="0" name=""/>
        <dsp:cNvSpPr/>
      </dsp:nvSpPr>
      <dsp:spPr>
        <a:xfrm>
          <a:off x="4578937" y="3615064"/>
          <a:ext cx="1318220" cy="1318220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터널</a:t>
          </a:r>
          <a:endParaRPr lang="ko-KR" altLang="en-US" sz="3000" kern="1200" dirty="0"/>
        </a:p>
      </dsp:txBody>
      <dsp:txXfrm>
        <a:off x="4771986" y="3808113"/>
        <a:ext cx="932122" cy="932122"/>
      </dsp:txXfrm>
    </dsp:sp>
    <dsp:sp modelId="{4B6BC2F2-E05E-48B4-B28E-6967636E013F}">
      <dsp:nvSpPr>
        <dsp:cNvPr id="0" name=""/>
        <dsp:cNvSpPr/>
      </dsp:nvSpPr>
      <dsp:spPr>
        <a:xfrm>
          <a:off x="2230841" y="3615064"/>
          <a:ext cx="1318220" cy="1318220"/>
        </a:xfrm>
        <a:prstGeom prst="ellipse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도로</a:t>
          </a:r>
          <a:endParaRPr lang="ko-KR" altLang="en-US" sz="3000" kern="1200" dirty="0"/>
        </a:p>
      </dsp:txBody>
      <dsp:txXfrm>
        <a:off x="2423890" y="3808113"/>
        <a:ext cx="932122" cy="932122"/>
      </dsp:txXfrm>
    </dsp:sp>
    <dsp:sp modelId="{C871D7AC-6F1E-4707-9599-A179D4A69A71}">
      <dsp:nvSpPr>
        <dsp:cNvPr id="0" name=""/>
        <dsp:cNvSpPr/>
      </dsp:nvSpPr>
      <dsp:spPr>
        <a:xfrm>
          <a:off x="1505240" y="1381892"/>
          <a:ext cx="1318220" cy="1318220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제품</a:t>
          </a:r>
          <a:endParaRPr lang="ko-KR" altLang="en-US" sz="3000" kern="1200" dirty="0"/>
        </a:p>
      </dsp:txBody>
      <dsp:txXfrm>
        <a:off x="1698289" y="1574941"/>
        <a:ext cx="932122" cy="932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2"/>
            <a:ext cx="12192541" cy="685769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80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66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33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04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82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84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40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92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13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5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77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1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12192000" cy="1312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48061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678193"/>
            <a:ext cx="10515600" cy="4498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3BFC5-6FED-469F-9866-C9661C03DB8B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897FB-933C-4F29-B4C3-99A3260DD6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11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유비쿼터스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Ubiquitous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94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1970447" y="1785926"/>
            <a:ext cx="8465635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유비쿼터스의 특징</a:t>
            </a:r>
            <a:endParaRPr lang="ko-KR" altLang="en-US" sz="3200" dirty="0"/>
          </a:p>
        </p:txBody>
      </p:sp>
      <p:sp>
        <p:nvSpPr>
          <p:cNvPr id="13" name="타원 12"/>
          <p:cNvSpPr/>
          <p:nvPr/>
        </p:nvSpPr>
        <p:spPr>
          <a:xfrm>
            <a:off x="1564144" y="1785926"/>
            <a:ext cx="880325" cy="85281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970447" y="2978041"/>
            <a:ext cx="8465635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유비쿼터스 도입 사례</a:t>
            </a:r>
            <a:endParaRPr lang="ko-KR" altLang="en-US" sz="3200" dirty="0"/>
          </a:p>
        </p:txBody>
      </p:sp>
      <p:sp>
        <p:nvSpPr>
          <p:cNvPr id="15" name="타원 14"/>
          <p:cNvSpPr/>
          <p:nvPr/>
        </p:nvSpPr>
        <p:spPr>
          <a:xfrm>
            <a:off x="1564144" y="2978041"/>
            <a:ext cx="880325" cy="852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970447" y="4170156"/>
            <a:ext cx="8465635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유비쿼터스 판매량</a:t>
            </a:r>
            <a:endParaRPr lang="ko-KR" altLang="en-US" sz="3200" dirty="0"/>
          </a:p>
        </p:txBody>
      </p:sp>
      <p:sp>
        <p:nvSpPr>
          <p:cNvPr id="17" name="타원 16"/>
          <p:cNvSpPr/>
          <p:nvPr/>
        </p:nvSpPr>
        <p:spPr>
          <a:xfrm>
            <a:off x="1564144" y="4170156"/>
            <a:ext cx="880325" cy="85281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970447" y="5362272"/>
            <a:ext cx="8465635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유비쿼터스 세상</a:t>
            </a:r>
            <a:endParaRPr lang="ko-KR" altLang="en-US" sz="3200" dirty="0"/>
          </a:p>
        </p:txBody>
      </p:sp>
      <p:sp>
        <p:nvSpPr>
          <p:cNvPr id="19" name="타원 18"/>
          <p:cNvSpPr/>
          <p:nvPr/>
        </p:nvSpPr>
        <p:spPr>
          <a:xfrm>
            <a:off x="1564144" y="5362272"/>
            <a:ext cx="880325" cy="85281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870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유비쿼터스의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유비쿼터스의 뜻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en-US" altLang="ko-KR" dirty="0" smtClean="0"/>
              <a:t>'</a:t>
            </a:r>
            <a:r>
              <a:rPr lang="ko-KR" altLang="en-US" dirty="0" smtClean="0"/>
              <a:t>언제 어디에나 존재한다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는 뜻의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유비쿼터스의 특징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인간을 중심으로 구체화되는 컴퓨팅 환경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학습 공간에 제한이 없고 개별화 학습을 실현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 lvl="1"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30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유비쿼터스 판매량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02086"/>
              </p:ext>
            </p:extLst>
          </p:nvPr>
        </p:nvGraphicFramePr>
        <p:xfrm>
          <a:off x="640521" y="1693700"/>
          <a:ext cx="3812208" cy="45281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6104"/>
                <a:gridCol w="1906104"/>
              </a:tblGrid>
              <a:tr h="9056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년도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판매량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9056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2012</a:t>
                      </a:r>
                      <a:r>
                        <a:rPr lang="ko-KR" altLang="en-US" sz="3200" dirty="0" smtClean="0"/>
                        <a:t>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34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9056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2013</a:t>
                      </a:r>
                      <a:r>
                        <a:rPr lang="ko-KR" altLang="en-US" sz="3200" dirty="0" smtClean="0"/>
                        <a:t>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42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9056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2014</a:t>
                      </a:r>
                      <a:r>
                        <a:rPr lang="ko-KR" altLang="en-US" sz="3200" dirty="0" smtClean="0"/>
                        <a:t>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51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9056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2015</a:t>
                      </a:r>
                      <a:r>
                        <a:rPr lang="ko-KR" altLang="en-US" sz="3200" dirty="0" smtClean="0"/>
                        <a:t>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 smtClean="0"/>
                        <a:t>75</a:t>
                      </a:r>
                      <a:endParaRPr lang="ko-KR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차트 6"/>
          <p:cNvGraphicFramePr/>
          <p:nvPr>
            <p:extLst>
              <p:ext uri="{D42A27DB-BD31-4B8C-83A1-F6EECF244321}">
                <p14:modId xmlns:p14="http://schemas.microsoft.com/office/powerpoint/2010/main" val="94596444"/>
              </p:ext>
            </p:extLst>
          </p:nvPr>
        </p:nvGraphicFramePr>
        <p:xfrm>
          <a:off x="5138056" y="1665514"/>
          <a:ext cx="644797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15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유비쿼터스 세상</a:t>
            </a:r>
            <a:endParaRPr lang="ko-KR" altLang="en-US" dirty="0"/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774334609"/>
              </p:ext>
            </p:extLst>
          </p:nvPr>
        </p:nvGraphicFramePr>
        <p:xfrm>
          <a:off x="2032000" y="1590262"/>
          <a:ext cx="8128000" cy="4969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706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</Words>
  <Application>Microsoft Office PowerPoint</Application>
  <PresentationFormat>와이드스크린</PresentationFormat>
  <Paragraphs>35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유비쿼터스</vt:lpstr>
      <vt:lpstr>목차</vt:lpstr>
      <vt:lpstr>유비쿼터스의 특징</vt:lpstr>
      <vt:lpstr>유비쿼터스 판매량</vt:lpstr>
      <vt:lpstr>유비쿼터스 세상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yun hee Song</dc:creator>
  <cp:lastModifiedBy>yun hee Song</cp:lastModifiedBy>
  <cp:revision>4</cp:revision>
  <dcterms:created xsi:type="dcterms:W3CDTF">2014-12-09T08:48:59Z</dcterms:created>
  <dcterms:modified xsi:type="dcterms:W3CDTF">2014-12-09T09:06:34Z</dcterms:modified>
</cp:coreProperties>
</file>