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면적율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한국</c:v>
                </c:pt>
                <c:pt idx="1">
                  <c:v>일본</c:v>
                </c:pt>
                <c:pt idx="2">
                  <c:v>대만</c:v>
                </c:pt>
                <c:pt idx="3">
                  <c:v>미국</c:v>
                </c:pt>
                <c:pt idx="4">
                  <c:v>캐나다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6.6000000000000003E-2</c:v>
                </c:pt>
                <c:pt idx="1">
                  <c:v>5.3999999999999999E-2</c:v>
                </c:pt>
                <c:pt idx="2">
                  <c:v>9.6000000000000002E-2</c:v>
                </c:pt>
                <c:pt idx="3">
                  <c:v>2.7E-2</c:v>
                </c:pt>
                <c:pt idx="4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254432"/>
        <c:axId val="411254824"/>
      </c:barChart>
      <c:catAx>
        <c:axId val="4112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1254824"/>
        <c:crosses val="autoZero"/>
        <c:auto val="1"/>
        <c:lblAlgn val="ctr"/>
        <c:lblOffset val="100"/>
        <c:noMultiLvlLbl val="0"/>
      </c:catAx>
      <c:valAx>
        <c:axId val="41125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12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60A14-0DC7-44CB-8CDE-CDEB98BADB70}" type="doc">
      <dgm:prSet loTypeId="urn:microsoft.com/office/officeart/2005/8/layout/radial2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52C349F3-7413-47A9-8984-0D07AABE5346}">
      <dgm:prSet phldrT="[텍스트]"/>
      <dgm:spPr/>
      <dgm:t>
        <a:bodyPr/>
        <a:lstStyle/>
        <a:p>
          <a:pPr latinLnBrk="1"/>
          <a:r>
            <a:rPr lang="ko-KR" altLang="en-US" dirty="0" smtClean="0"/>
            <a:t>산악형</a:t>
          </a:r>
          <a:endParaRPr lang="ko-KR" altLang="en-US" dirty="0"/>
        </a:p>
      </dgm:t>
    </dgm:pt>
    <dgm:pt modelId="{2432E69C-FB23-4106-B55C-93297E96C846}" type="parTrans" cxnId="{7B14FC37-6C2B-4719-A32B-B0B310DC5F1D}">
      <dgm:prSet/>
      <dgm:spPr/>
      <dgm:t>
        <a:bodyPr/>
        <a:lstStyle/>
        <a:p>
          <a:pPr latinLnBrk="1"/>
          <a:endParaRPr lang="ko-KR" altLang="en-US"/>
        </a:p>
      </dgm:t>
    </dgm:pt>
    <dgm:pt modelId="{75227707-FCC4-4BA6-A274-36B2592E5F94}" type="sibTrans" cxnId="{7B14FC37-6C2B-4719-A32B-B0B310DC5F1D}">
      <dgm:prSet/>
      <dgm:spPr/>
      <dgm:t>
        <a:bodyPr/>
        <a:lstStyle/>
        <a:p>
          <a:pPr latinLnBrk="1"/>
          <a:endParaRPr lang="ko-KR" altLang="en-US"/>
        </a:p>
      </dgm:t>
    </dgm:pt>
    <dgm:pt modelId="{5FACD468-1FF2-4B70-BD47-49FC0C6B89E2}">
      <dgm:prSet phldrT="[텍스트]"/>
      <dgm:spPr/>
      <dgm:t>
        <a:bodyPr/>
        <a:lstStyle/>
        <a:p>
          <a:pPr latinLnBrk="1"/>
          <a:r>
            <a:rPr lang="ko-KR" altLang="en-US" dirty="0" smtClean="0"/>
            <a:t>설악산</a:t>
          </a:r>
          <a:endParaRPr lang="ko-KR" altLang="en-US" dirty="0"/>
        </a:p>
      </dgm:t>
    </dgm:pt>
    <dgm:pt modelId="{6EBDC392-67E3-4271-9CC4-93FA1A710EDA}" type="parTrans" cxnId="{1899928C-2E1F-466B-BFF9-8FD9806E3C64}">
      <dgm:prSet/>
      <dgm:spPr/>
      <dgm:t>
        <a:bodyPr/>
        <a:lstStyle/>
        <a:p>
          <a:pPr latinLnBrk="1"/>
          <a:endParaRPr lang="ko-KR" altLang="en-US"/>
        </a:p>
      </dgm:t>
    </dgm:pt>
    <dgm:pt modelId="{0AF36B27-2D87-4CAB-AEE3-1A660CAEE2E3}" type="sibTrans" cxnId="{1899928C-2E1F-466B-BFF9-8FD9806E3C64}">
      <dgm:prSet/>
      <dgm:spPr/>
      <dgm:t>
        <a:bodyPr/>
        <a:lstStyle/>
        <a:p>
          <a:pPr latinLnBrk="1"/>
          <a:endParaRPr lang="ko-KR" altLang="en-US"/>
        </a:p>
      </dgm:t>
    </dgm:pt>
    <dgm:pt modelId="{F78A6CA5-6DD8-4255-851E-62D849A7EA37}">
      <dgm:prSet phldrT="[텍스트]"/>
      <dgm:spPr/>
      <dgm:t>
        <a:bodyPr/>
        <a:lstStyle/>
        <a:p>
          <a:pPr latinLnBrk="1"/>
          <a:r>
            <a:rPr lang="ko-KR" altLang="en-US" dirty="0" smtClean="0"/>
            <a:t>해상</a:t>
          </a:r>
          <a:endParaRPr lang="ko-KR" altLang="en-US" dirty="0"/>
        </a:p>
      </dgm:t>
    </dgm:pt>
    <dgm:pt modelId="{367FF838-5403-4990-9C7A-298649281C4C}" type="parTrans" cxnId="{7D37BADA-9C78-424D-BEAC-C93017D2442D}">
      <dgm:prSet/>
      <dgm:spPr/>
      <dgm:t>
        <a:bodyPr/>
        <a:lstStyle/>
        <a:p>
          <a:pPr latinLnBrk="1"/>
          <a:endParaRPr lang="ko-KR" altLang="en-US"/>
        </a:p>
      </dgm:t>
    </dgm:pt>
    <dgm:pt modelId="{43191F88-67E8-45A4-81B5-1EBEBC62819B}" type="sibTrans" cxnId="{7D37BADA-9C78-424D-BEAC-C93017D2442D}">
      <dgm:prSet/>
      <dgm:spPr/>
      <dgm:t>
        <a:bodyPr/>
        <a:lstStyle/>
        <a:p>
          <a:pPr latinLnBrk="1"/>
          <a:endParaRPr lang="ko-KR" altLang="en-US"/>
        </a:p>
      </dgm:t>
    </dgm:pt>
    <dgm:pt modelId="{362DB0C5-24DD-40E4-BECB-EDC8BD7A79FF}">
      <dgm:prSet phldrT="[텍스트]"/>
      <dgm:spPr/>
      <dgm:t>
        <a:bodyPr/>
        <a:lstStyle/>
        <a:p>
          <a:pPr latinLnBrk="1"/>
          <a:r>
            <a:rPr lang="ko-KR" altLang="en-US" dirty="0" smtClean="0"/>
            <a:t>다도해</a:t>
          </a:r>
          <a:endParaRPr lang="ko-KR" altLang="en-US" dirty="0"/>
        </a:p>
      </dgm:t>
    </dgm:pt>
    <dgm:pt modelId="{BE3320A6-F7FD-4AF8-87F0-7D86B1D30D6F}" type="parTrans" cxnId="{5628C488-16EE-40F4-AD16-D6C63BA7934B}">
      <dgm:prSet/>
      <dgm:spPr/>
      <dgm:t>
        <a:bodyPr/>
        <a:lstStyle/>
        <a:p>
          <a:pPr latinLnBrk="1"/>
          <a:endParaRPr lang="ko-KR" altLang="en-US"/>
        </a:p>
      </dgm:t>
    </dgm:pt>
    <dgm:pt modelId="{6D9E7388-8F61-4E34-AAF9-B0645A5F70B8}" type="sibTrans" cxnId="{5628C488-16EE-40F4-AD16-D6C63BA7934B}">
      <dgm:prSet/>
      <dgm:spPr/>
      <dgm:t>
        <a:bodyPr/>
        <a:lstStyle/>
        <a:p>
          <a:pPr latinLnBrk="1"/>
          <a:endParaRPr lang="ko-KR" altLang="en-US"/>
        </a:p>
      </dgm:t>
    </dgm:pt>
    <dgm:pt modelId="{CFFDF0F8-ED91-4D8F-9BF0-07E3A35BFB27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사적형</a:t>
          </a:r>
          <a:endParaRPr lang="ko-KR" altLang="en-US" dirty="0"/>
        </a:p>
      </dgm:t>
    </dgm:pt>
    <dgm:pt modelId="{1EF3758B-4613-4255-BBC9-46F402F8DA7D}" type="parTrans" cxnId="{DF6BD152-E061-41B5-B236-49474F4C25A9}">
      <dgm:prSet/>
      <dgm:spPr/>
      <dgm:t>
        <a:bodyPr/>
        <a:lstStyle/>
        <a:p>
          <a:pPr latinLnBrk="1"/>
          <a:endParaRPr lang="ko-KR" altLang="en-US"/>
        </a:p>
      </dgm:t>
    </dgm:pt>
    <dgm:pt modelId="{446A423D-426D-40FC-9D99-1B7B511EEE11}" type="sibTrans" cxnId="{DF6BD152-E061-41B5-B236-49474F4C25A9}">
      <dgm:prSet/>
      <dgm:spPr/>
      <dgm:t>
        <a:bodyPr/>
        <a:lstStyle/>
        <a:p>
          <a:pPr latinLnBrk="1"/>
          <a:endParaRPr lang="ko-KR" altLang="en-US"/>
        </a:p>
      </dgm:t>
    </dgm:pt>
    <dgm:pt modelId="{CBFFAB43-4F87-406F-9CB1-9BC5D002F3F5}">
      <dgm:prSet phldrT="[텍스트]"/>
      <dgm:spPr/>
      <dgm:t>
        <a:bodyPr/>
        <a:lstStyle/>
        <a:p>
          <a:pPr latinLnBrk="1"/>
          <a:r>
            <a:rPr lang="ko-KR" altLang="en-US" dirty="0" smtClean="0"/>
            <a:t>경주</a:t>
          </a:r>
          <a:endParaRPr lang="ko-KR" altLang="en-US" dirty="0"/>
        </a:p>
      </dgm:t>
    </dgm:pt>
    <dgm:pt modelId="{3A3196CD-CD39-41B4-A362-1F51CA4DA7DE}" type="parTrans" cxnId="{9858158A-43F0-4A2F-B201-7F664B7CA886}">
      <dgm:prSet/>
      <dgm:spPr/>
      <dgm:t>
        <a:bodyPr/>
        <a:lstStyle/>
        <a:p>
          <a:pPr latinLnBrk="1"/>
          <a:endParaRPr lang="ko-KR" altLang="en-US"/>
        </a:p>
      </dgm:t>
    </dgm:pt>
    <dgm:pt modelId="{ADC89CE0-17C7-419C-910B-EB41C69B6540}" type="sibTrans" cxnId="{9858158A-43F0-4A2F-B201-7F664B7CA886}">
      <dgm:prSet/>
      <dgm:spPr/>
      <dgm:t>
        <a:bodyPr/>
        <a:lstStyle/>
        <a:p>
          <a:pPr latinLnBrk="1"/>
          <a:endParaRPr lang="ko-KR" altLang="en-US"/>
        </a:p>
      </dgm:t>
    </dgm:pt>
    <dgm:pt modelId="{73D95463-F688-4154-AB47-2A3B933E4CA7}">
      <dgm:prSet phldrT="[텍스트]"/>
      <dgm:spPr/>
      <dgm:t>
        <a:bodyPr/>
        <a:lstStyle/>
        <a:p>
          <a:pPr latinLnBrk="1"/>
          <a:r>
            <a:rPr lang="ko-KR" altLang="en-US" dirty="0" smtClean="0"/>
            <a:t>북한산</a:t>
          </a:r>
          <a:endParaRPr lang="ko-KR" altLang="en-US" dirty="0"/>
        </a:p>
      </dgm:t>
    </dgm:pt>
    <dgm:pt modelId="{264B9CD9-FF44-4E27-BC5C-A845ED71D8C0}" type="parTrans" cxnId="{7212FFB0-E570-4B81-A49B-5849324D7124}">
      <dgm:prSet/>
      <dgm:spPr/>
      <dgm:t>
        <a:bodyPr/>
        <a:lstStyle/>
        <a:p>
          <a:pPr latinLnBrk="1"/>
          <a:endParaRPr lang="ko-KR" altLang="en-US"/>
        </a:p>
      </dgm:t>
    </dgm:pt>
    <dgm:pt modelId="{9C30E430-BCC0-4E1B-B4A7-DB36DDA9EB5A}" type="sibTrans" cxnId="{7212FFB0-E570-4B81-A49B-5849324D7124}">
      <dgm:prSet/>
      <dgm:spPr/>
      <dgm:t>
        <a:bodyPr/>
        <a:lstStyle/>
        <a:p>
          <a:pPr latinLnBrk="1"/>
          <a:endParaRPr lang="ko-KR" altLang="en-US"/>
        </a:p>
      </dgm:t>
    </dgm:pt>
    <dgm:pt modelId="{774DD85F-6B1D-499F-B272-563CEC5423B3}">
      <dgm:prSet phldrT="[텍스트]"/>
      <dgm:spPr/>
      <dgm:t>
        <a:bodyPr/>
        <a:lstStyle/>
        <a:p>
          <a:pPr latinLnBrk="1"/>
          <a:r>
            <a:rPr lang="ko-KR" altLang="en-US" dirty="0" smtClean="0"/>
            <a:t>태안</a:t>
          </a:r>
          <a:endParaRPr lang="ko-KR" altLang="en-US" dirty="0"/>
        </a:p>
      </dgm:t>
    </dgm:pt>
    <dgm:pt modelId="{1D1C2FAE-BA98-4D33-9C1F-219CF1ACF35E}" type="parTrans" cxnId="{394859CA-809B-4990-AFF4-B520C96B794B}">
      <dgm:prSet/>
      <dgm:spPr/>
      <dgm:t>
        <a:bodyPr/>
        <a:lstStyle/>
        <a:p>
          <a:pPr latinLnBrk="1"/>
          <a:endParaRPr lang="ko-KR" altLang="en-US"/>
        </a:p>
      </dgm:t>
    </dgm:pt>
    <dgm:pt modelId="{43FBD5C4-D568-438E-9A60-1646373810F1}" type="sibTrans" cxnId="{394859CA-809B-4990-AFF4-B520C96B794B}">
      <dgm:prSet/>
      <dgm:spPr/>
      <dgm:t>
        <a:bodyPr/>
        <a:lstStyle/>
        <a:p>
          <a:pPr latinLnBrk="1"/>
          <a:endParaRPr lang="ko-KR" altLang="en-US"/>
        </a:p>
      </dgm:t>
    </dgm:pt>
    <dgm:pt modelId="{BA655BD3-1624-4579-9716-52C715FF6D96}" type="pres">
      <dgm:prSet presAssocID="{81860A14-0DC7-44CB-8CDE-CDEB98BADB7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75F30C7-4D0B-47EA-B00B-9E3ED4F9D805}" type="pres">
      <dgm:prSet presAssocID="{81860A14-0DC7-44CB-8CDE-CDEB98BADB70}" presName="cycle" presStyleCnt="0"/>
      <dgm:spPr/>
    </dgm:pt>
    <dgm:pt modelId="{71584124-9151-4DC3-86A7-0AD421C2C703}" type="pres">
      <dgm:prSet presAssocID="{81860A14-0DC7-44CB-8CDE-CDEB98BADB70}" presName="centerShape" presStyleCnt="0"/>
      <dgm:spPr/>
    </dgm:pt>
    <dgm:pt modelId="{6D9C01D1-82B8-42D1-9082-E0D84E98D249}" type="pres">
      <dgm:prSet presAssocID="{81860A14-0DC7-44CB-8CDE-CDEB98BADB70}" presName="connSite" presStyleLbl="node1" presStyleIdx="0" presStyleCnt="4"/>
      <dgm:spPr/>
    </dgm:pt>
    <dgm:pt modelId="{D5AF4BFB-6CC2-456E-8B68-EC250E38C02D}" type="pres">
      <dgm:prSet presAssocID="{81860A14-0DC7-44CB-8CDE-CDEB98BADB70}" presName="visible" presStyleLbl="node1" presStyleIdx="0" presStyleCnt="4"/>
      <dgm:spPr/>
    </dgm:pt>
    <dgm:pt modelId="{515F212D-07C9-4535-89BB-18C8440DF0A1}" type="pres">
      <dgm:prSet presAssocID="{2432E69C-FB23-4106-B55C-93297E96C846}" presName="Name25" presStyleLbl="parChTrans1D1" presStyleIdx="0" presStyleCnt="3"/>
      <dgm:spPr/>
    </dgm:pt>
    <dgm:pt modelId="{CC89D8AE-CEBC-4803-B37B-A3AFE44B004B}" type="pres">
      <dgm:prSet presAssocID="{52C349F3-7413-47A9-8984-0D07AABE5346}" presName="node" presStyleCnt="0"/>
      <dgm:spPr/>
    </dgm:pt>
    <dgm:pt modelId="{FB02F18A-8C53-4A99-8FAA-9C320253FB05}" type="pres">
      <dgm:prSet presAssocID="{52C349F3-7413-47A9-8984-0D07AABE534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C255C6B-DB3D-4FF2-BCCE-7057518DD2B0}" type="pres">
      <dgm:prSet presAssocID="{52C349F3-7413-47A9-8984-0D07AABE534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1D0199-0E72-4CDA-A1B7-C0119ABE8A55}" type="pres">
      <dgm:prSet presAssocID="{367FF838-5403-4990-9C7A-298649281C4C}" presName="Name25" presStyleLbl="parChTrans1D1" presStyleIdx="1" presStyleCnt="3"/>
      <dgm:spPr/>
    </dgm:pt>
    <dgm:pt modelId="{FA80BD54-BB41-477B-B43A-4A4EAEEA5B81}" type="pres">
      <dgm:prSet presAssocID="{F78A6CA5-6DD8-4255-851E-62D849A7EA37}" presName="node" presStyleCnt="0"/>
      <dgm:spPr/>
    </dgm:pt>
    <dgm:pt modelId="{8BC6C966-4D1D-46A3-943E-293F437D3DD5}" type="pres">
      <dgm:prSet presAssocID="{F78A6CA5-6DD8-4255-851E-62D849A7EA37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46738C33-1AAA-45E9-AB41-788D966461FE}" type="pres">
      <dgm:prSet presAssocID="{F78A6CA5-6DD8-4255-851E-62D849A7EA37}" presName="childNode" presStyleLbl="revTx" presStyleIdx="1" presStyleCnt="3">
        <dgm:presLayoutVars>
          <dgm:bulletEnabled val="1"/>
        </dgm:presLayoutVars>
      </dgm:prSet>
      <dgm:spPr/>
    </dgm:pt>
    <dgm:pt modelId="{E1B1F910-7EFE-4CCE-AEDD-E92DDFF56A9F}" type="pres">
      <dgm:prSet presAssocID="{1EF3758B-4613-4255-BBC9-46F402F8DA7D}" presName="Name25" presStyleLbl="parChTrans1D1" presStyleIdx="2" presStyleCnt="3"/>
      <dgm:spPr/>
    </dgm:pt>
    <dgm:pt modelId="{045B62C9-082D-4EB5-9C37-E36BC5506CF0}" type="pres">
      <dgm:prSet presAssocID="{CFFDF0F8-ED91-4D8F-9BF0-07E3A35BFB27}" presName="node" presStyleCnt="0"/>
      <dgm:spPr/>
    </dgm:pt>
    <dgm:pt modelId="{7564919E-959C-451D-9CF0-A259E31B2743}" type="pres">
      <dgm:prSet presAssocID="{CFFDF0F8-ED91-4D8F-9BF0-07E3A35BFB27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04E00E6D-A5CB-4947-B09E-D0DF5BD1B4BC}" type="pres">
      <dgm:prSet presAssocID="{CFFDF0F8-ED91-4D8F-9BF0-07E3A35BFB2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B14FC37-6C2B-4719-A32B-B0B310DC5F1D}" srcId="{81860A14-0DC7-44CB-8CDE-CDEB98BADB70}" destId="{52C349F3-7413-47A9-8984-0D07AABE5346}" srcOrd="0" destOrd="0" parTransId="{2432E69C-FB23-4106-B55C-93297E96C846}" sibTransId="{75227707-FCC4-4BA6-A274-36B2592E5F94}"/>
    <dgm:cxn modelId="{F9A4F263-A264-40FC-B329-B7D615C4D729}" type="presOf" srcId="{1EF3758B-4613-4255-BBC9-46F402F8DA7D}" destId="{E1B1F910-7EFE-4CCE-AEDD-E92DDFF56A9F}" srcOrd="0" destOrd="0" presId="urn:microsoft.com/office/officeart/2005/8/layout/radial2"/>
    <dgm:cxn modelId="{1899928C-2E1F-466B-BFF9-8FD9806E3C64}" srcId="{52C349F3-7413-47A9-8984-0D07AABE5346}" destId="{5FACD468-1FF2-4B70-BD47-49FC0C6B89E2}" srcOrd="0" destOrd="0" parTransId="{6EBDC392-67E3-4271-9CC4-93FA1A710EDA}" sibTransId="{0AF36B27-2D87-4CAB-AEE3-1A660CAEE2E3}"/>
    <dgm:cxn modelId="{E77E1F34-D575-434A-8BFE-6753C680FB8E}" type="presOf" srcId="{5FACD468-1FF2-4B70-BD47-49FC0C6B89E2}" destId="{BC255C6B-DB3D-4FF2-BCCE-7057518DD2B0}" srcOrd="0" destOrd="0" presId="urn:microsoft.com/office/officeart/2005/8/layout/radial2"/>
    <dgm:cxn modelId="{DF6BD152-E061-41B5-B236-49474F4C25A9}" srcId="{81860A14-0DC7-44CB-8CDE-CDEB98BADB70}" destId="{CFFDF0F8-ED91-4D8F-9BF0-07E3A35BFB27}" srcOrd="2" destOrd="0" parTransId="{1EF3758B-4613-4255-BBC9-46F402F8DA7D}" sibTransId="{446A423D-426D-40FC-9D99-1B7B511EEE11}"/>
    <dgm:cxn modelId="{28474E44-BDE8-447C-B559-80C866A32BD4}" type="presOf" srcId="{362DB0C5-24DD-40E4-BECB-EDC8BD7A79FF}" destId="{46738C33-1AAA-45E9-AB41-788D966461FE}" srcOrd="0" destOrd="0" presId="urn:microsoft.com/office/officeart/2005/8/layout/radial2"/>
    <dgm:cxn modelId="{8AAB371D-29BF-44EB-84A6-0EEC7942929B}" type="presOf" srcId="{52C349F3-7413-47A9-8984-0D07AABE5346}" destId="{FB02F18A-8C53-4A99-8FAA-9C320253FB05}" srcOrd="0" destOrd="0" presId="urn:microsoft.com/office/officeart/2005/8/layout/radial2"/>
    <dgm:cxn modelId="{0107D1D0-2C92-492C-B6CB-60698B147DAC}" type="presOf" srcId="{73D95463-F688-4154-AB47-2A3B933E4CA7}" destId="{BC255C6B-DB3D-4FF2-BCCE-7057518DD2B0}" srcOrd="0" destOrd="1" presId="urn:microsoft.com/office/officeart/2005/8/layout/radial2"/>
    <dgm:cxn modelId="{5628C488-16EE-40F4-AD16-D6C63BA7934B}" srcId="{F78A6CA5-6DD8-4255-851E-62D849A7EA37}" destId="{362DB0C5-24DD-40E4-BECB-EDC8BD7A79FF}" srcOrd="0" destOrd="0" parTransId="{BE3320A6-F7FD-4AF8-87F0-7D86B1D30D6F}" sibTransId="{6D9E7388-8F61-4E34-AAF9-B0645A5F70B8}"/>
    <dgm:cxn modelId="{394859CA-809B-4990-AFF4-B520C96B794B}" srcId="{F78A6CA5-6DD8-4255-851E-62D849A7EA37}" destId="{774DD85F-6B1D-499F-B272-563CEC5423B3}" srcOrd="1" destOrd="0" parTransId="{1D1C2FAE-BA98-4D33-9C1F-219CF1ACF35E}" sibTransId="{43FBD5C4-D568-438E-9A60-1646373810F1}"/>
    <dgm:cxn modelId="{6EC35E25-ADB6-49D8-ADEA-3631EC4C6540}" type="presOf" srcId="{2432E69C-FB23-4106-B55C-93297E96C846}" destId="{515F212D-07C9-4535-89BB-18C8440DF0A1}" srcOrd="0" destOrd="0" presId="urn:microsoft.com/office/officeart/2005/8/layout/radial2"/>
    <dgm:cxn modelId="{B2F6832B-4C39-46BA-A7F3-6157A122B9A4}" type="presOf" srcId="{CFFDF0F8-ED91-4D8F-9BF0-07E3A35BFB27}" destId="{7564919E-959C-451D-9CF0-A259E31B2743}" srcOrd="0" destOrd="0" presId="urn:microsoft.com/office/officeart/2005/8/layout/radial2"/>
    <dgm:cxn modelId="{C09A47BF-DC5E-4694-85BD-FCBD7DF5F751}" type="presOf" srcId="{367FF838-5403-4990-9C7A-298649281C4C}" destId="{581D0199-0E72-4CDA-A1B7-C0119ABE8A55}" srcOrd="0" destOrd="0" presId="urn:microsoft.com/office/officeart/2005/8/layout/radial2"/>
    <dgm:cxn modelId="{07B11DAB-D98B-493D-BFD9-99E8AD262F6B}" type="presOf" srcId="{774DD85F-6B1D-499F-B272-563CEC5423B3}" destId="{46738C33-1AAA-45E9-AB41-788D966461FE}" srcOrd="0" destOrd="1" presId="urn:microsoft.com/office/officeart/2005/8/layout/radial2"/>
    <dgm:cxn modelId="{0303B3CE-CE25-468A-9A76-97BAEF95CB97}" type="presOf" srcId="{81860A14-0DC7-44CB-8CDE-CDEB98BADB70}" destId="{BA655BD3-1624-4579-9716-52C715FF6D96}" srcOrd="0" destOrd="0" presId="urn:microsoft.com/office/officeart/2005/8/layout/radial2"/>
    <dgm:cxn modelId="{6587DD93-2EA2-4AED-987D-2322A0C565BF}" type="presOf" srcId="{F78A6CA5-6DD8-4255-851E-62D849A7EA37}" destId="{8BC6C966-4D1D-46A3-943E-293F437D3DD5}" srcOrd="0" destOrd="0" presId="urn:microsoft.com/office/officeart/2005/8/layout/radial2"/>
    <dgm:cxn modelId="{FFC3F0E3-9AFB-463C-AE3E-F9ED3C4145BF}" type="presOf" srcId="{CBFFAB43-4F87-406F-9CB1-9BC5D002F3F5}" destId="{04E00E6D-A5CB-4947-B09E-D0DF5BD1B4BC}" srcOrd="0" destOrd="0" presId="urn:microsoft.com/office/officeart/2005/8/layout/radial2"/>
    <dgm:cxn modelId="{7212FFB0-E570-4B81-A49B-5849324D7124}" srcId="{52C349F3-7413-47A9-8984-0D07AABE5346}" destId="{73D95463-F688-4154-AB47-2A3B933E4CA7}" srcOrd="1" destOrd="0" parTransId="{264B9CD9-FF44-4E27-BC5C-A845ED71D8C0}" sibTransId="{9C30E430-BCC0-4E1B-B4A7-DB36DDA9EB5A}"/>
    <dgm:cxn modelId="{9858158A-43F0-4A2F-B201-7F664B7CA886}" srcId="{CFFDF0F8-ED91-4D8F-9BF0-07E3A35BFB27}" destId="{CBFFAB43-4F87-406F-9CB1-9BC5D002F3F5}" srcOrd="0" destOrd="0" parTransId="{3A3196CD-CD39-41B4-A362-1F51CA4DA7DE}" sibTransId="{ADC89CE0-17C7-419C-910B-EB41C69B6540}"/>
    <dgm:cxn modelId="{7D37BADA-9C78-424D-BEAC-C93017D2442D}" srcId="{81860A14-0DC7-44CB-8CDE-CDEB98BADB70}" destId="{F78A6CA5-6DD8-4255-851E-62D849A7EA37}" srcOrd="1" destOrd="0" parTransId="{367FF838-5403-4990-9C7A-298649281C4C}" sibTransId="{43191F88-67E8-45A4-81B5-1EBEBC62819B}"/>
    <dgm:cxn modelId="{BB58879F-F8EB-44E8-B398-27BF2789B135}" type="presParOf" srcId="{BA655BD3-1624-4579-9716-52C715FF6D96}" destId="{175F30C7-4D0B-47EA-B00B-9E3ED4F9D805}" srcOrd="0" destOrd="0" presId="urn:microsoft.com/office/officeart/2005/8/layout/radial2"/>
    <dgm:cxn modelId="{1C945496-698D-4A5C-959F-94F5A44D5501}" type="presParOf" srcId="{175F30C7-4D0B-47EA-B00B-9E3ED4F9D805}" destId="{71584124-9151-4DC3-86A7-0AD421C2C703}" srcOrd="0" destOrd="0" presId="urn:microsoft.com/office/officeart/2005/8/layout/radial2"/>
    <dgm:cxn modelId="{002B1982-EDD8-43BF-9E7D-987D33FC50C4}" type="presParOf" srcId="{71584124-9151-4DC3-86A7-0AD421C2C703}" destId="{6D9C01D1-82B8-42D1-9082-E0D84E98D249}" srcOrd="0" destOrd="0" presId="urn:microsoft.com/office/officeart/2005/8/layout/radial2"/>
    <dgm:cxn modelId="{31F48C7A-FB38-4C29-8AE2-9FEFB7EC5F29}" type="presParOf" srcId="{71584124-9151-4DC3-86A7-0AD421C2C703}" destId="{D5AF4BFB-6CC2-456E-8B68-EC250E38C02D}" srcOrd="1" destOrd="0" presId="urn:microsoft.com/office/officeart/2005/8/layout/radial2"/>
    <dgm:cxn modelId="{E9CFB220-8182-493B-8F69-71F94B944599}" type="presParOf" srcId="{175F30C7-4D0B-47EA-B00B-9E3ED4F9D805}" destId="{515F212D-07C9-4535-89BB-18C8440DF0A1}" srcOrd="1" destOrd="0" presId="urn:microsoft.com/office/officeart/2005/8/layout/radial2"/>
    <dgm:cxn modelId="{DD129BC4-0064-4577-869B-A3C9940642E1}" type="presParOf" srcId="{175F30C7-4D0B-47EA-B00B-9E3ED4F9D805}" destId="{CC89D8AE-CEBC-4803-B37B-A3AFE44B004B}" srcOrd="2" destOrd="0" presId="urn:microsoft.com/office/officeart/2005/8/layout/radial2"/>
    <dgm:cxn modelId="{1B98B3D2-F4F1-474A-8214-87A65F5F58F9}" type="presParOf" srcId="{CC89D8AE-CEBC-4803-B37B-A3AFE44B004B}" destId="{FB02F18A-8C53-4A99-8FAA-9C320253FB05}" srcOrd="0" destOrd="0" presId="urn:microsoft.com/office/officeart/2005/8/layout/radial2"/>
    <dgm:cxn modelId="{83AFCA97-E7AC-4CBA-90F3-15A520BD05A7}" type="presParOf" srcId="{CC89D8AE-CEBC-4803-B37B-A3AFE44B004B}" destId="{BC255C6B-DB3D-4FF2-BCCE-7057518DD2B0}" srcOrd="1" destOrd="0" presId="urn:microsoft.com/office/officeart/2005/8/layout/radial2"/>
    <dgm:cxn modelId="{6BC9E370-472B-4AB8-80CA-E2545704506B}" type="presParOf" srcId="{175F30C7-4D0B-47EA-B00B-9E3ED4F9D805}" destId="{581D0199-0E72-4CDA-A1B7-C0119ABE8A55}" srcOrd="3" destOrd="0" presId="urn:microsoft.com/office/officeart/2005/8/layout/radial2"/>
    <dgm:cxn modelId="{F6FF11F1-EC34-49AC-A79E-9FEB600CF2FD}" type="presParOf" srcId="{175F30C7-4D0B-47EA-B00B-9E3ED4F9D805}" destId="{FA80BD54-BB41-477B-B43A-4A4EAEEA5B81}" srcOrd="4" destOrd="0" presId="urn:microsoft.com/office/officeart/2005/8/layout/radial2"/>
    <dgm:cxn modelId="{FA0D3ED2-3DE1-49F0-BE57-EA42228E16A2}" type="presParOf" srcId="{FA80BD54-BB41-477B-B43A-4A4EAEEA5B81}" destId="{8BC6C966-4D1D-46A3-943E-293F437D3DD5}" srcOrd="0" destOrd="0" presId="urn:microsoft.com/office/officeart/2005/8/layout/radial2"/>
    <dgm:cxn modelId="{50EFB2C4-36D6-4B39-A130-B637F1EDC56D}" type="presParOf" srcId="{FA80BD54-BB41-477B-B43A-4A4EAEEA5B81}" destId="{46738C33-1AAA-45E9-AB41-788D966461FE}" srcOrd="1" destOrd="0" presId="urn:microsoft.com/office/officeart/2005/8/layout/radial2"/>
    <dgm:cxn modelId="{EE21222F-C4B8-48DC-8380-2B72980808AD}" type="presParOf" srcId="{175F30C7-4D0B-47EA-B00B-9E3ED4F9D805}" destId="{E1B1F910-7EFE-4CCE-AEDD-E92DDFF56A9F}" srcOrd="5" destOrd="0" presId="urn:microsoft.com/office/officeart/2005/8/layout/radial2"/>
    <dgm:cxn modelId="{6AF0A4D0-241D-488C-8459-19F681083BB9}" type="presParOf" srcId="{175F30C7-4D0B-47EA-B00B-9E3ED4F9D805}" destId="{045B62C9-082D-4EB5-9C37-E36BC5506CF0}" srcOrd="6" destOrd="0" presId="urn:microsoft.com/office/officeart/2005/8/layout/radial2"/>
    <dgm:cxn modelId="{946AA7EA-0984-44F1-8506-351BDEFF2D8C}" type="presParOf" srcId="{045B62C9-082D-4EB5-9C37-E36BC5506CF0}" destId="{7564919E-959C-451D-9CF0-A259E31B2743}" srcOrd="0" destOrd="0" presId="urn:microsoft.com/office/officeart/2005/8/layout/radial2"/>
    <dgm:cxn modelId="{27FADC97-8FC6-4F5E-88F8-D7AE90E55D61}" type="presParOf" srcId="{045B62C9-082D-4EB5-9C37-E36BC5506CF0}" destId="{04E00E6D-A5CB-4947-B09E-D0DF5BD1B4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1F910-7EFE-4CCE-AEDD-E92DDFF56A9F}">
      <dsp:nvSpPr>
        <dsp:cNvPr id="0" name=""/>
        <dsp:cNvSpPr/>
      </dsp:nvSpPr>
      <dsp:spPr>
        <a:xfrm rot="2562173">
          <a:off x="2708781" y="3459036"/>
          <a:ext cx="746721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746721" y="262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D0199-0E72-4CDA-A1B7-C0119ABE8A55}">
      <dsp:nvSpPr>
        <dsp:cNvPr id="0" name=""/>
        <dsp:cNvSpPr/>
      </dsp:nvSpPr>
      <dsp:spPr>
        <a:xfrm>
          <a:off x="2807767" y="2440518"/>
          <a:ext cx="830231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830231" y="262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F212D-07C9-4535-89BB-18C8440DF0A1}">
      <dsp:nvSpPr>
        <dsp:cNvPr id="0" name=""/>
        <dsp:cNvSpPr/>
      </dsp:nvSpPr>
      <dsp:spPr>
        <a:xfrm rot="19037827">
          <a:off x="2708781" y="1421999"/>
          <a:ext cx="746721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746721" y="262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F4BFB-6CC2-456E-8B68-EC250E38C02D}">
      <dsp:nvSpPr>
        <dsp:cNvPr id="0" name=""/>
        <dsp:cNvSpPr/>
      </dsp:nvSpPr>
      <dsp:spPr>
        <a:xfrm>
          <a:off x="793825" y="1282081"/>
          <a:ext cx="2369343" cy="2369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02F18A-8C53-4A99-8FAA-9C320253FB05}">
      <dsp:nvSpPr>
        <dsp:cNvPr id="0" name=""/>
        <dsp:cNvSpPr/>
      </dsp:nvSpPr>
      <dsp:spPr>
        <a:xfrm>
          <a:off x="3168070" y="2155"/>
          <a:ext cx="1421606" cy="142160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산악형</a:t>
          </a:r>
          <a:endParaRPr lang="ko-KR" altLang="en-US" sz="2500" kern="1200" dirty="0"/>
        </a:p>
      </dsp:txBody>
      <dsp:txXfrm>
        <a:off x="3376259" y="210344"/>
        <a:ext cx="1005228" cy="1005228"/>
      </dsp:txXfrm>
    </dsp:sp>
    <dsp:sp modelId="{BC255C6B-DB3D-4FF2-BCCE-7057518DD2B0}">
      <dsp:nvSpPr>
        <dsp:cNvPr id="0" name=""/>
        <dsp:cNvSpPr/>
      </dsp:nvSpPr>
      <dsp:spPr>
        <a:xfrm>
          <a:off x="4731837" y="2155"/>
          <a:ext cx="2132409" cy="142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/>
            <a:t>설악산</a:t>
          </a:r>
          <a:endParaRPr lang="ko-KR" altLang="en-US" sz="3200" kern="1200" dirty="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/>
            <a:t>북한산</a:t>
          </a:r>
          <a:endParaRPr lang="ko-KR" altLang="en-US" sz="3200" kern="1200" dirty="0"/>
        </a:p>
      </dsp:txBody>
      <dsp:txXfrm>
        <a:off x="4731837" y="2155"/>
        <a:ext cx="2132409" cy="1421606"/>
      </dsp:txXfrm>
    </dsp:sp>
    <dsp:sp modelId="{8BC6C966-4D1D-46A3-943E-293F437D3DD5}">
      <dsp:nvSpPr>
        <dsp:cNvPr id="0" name=""/>
        <dsp:cNvSpPr/>
      </dsp:nvSpPr>
      <dsp:spPr>
        <a:xfrm>
          <a:off x="3637998" y="1755950"/>
          <a:ext cx="1421606" cy="142160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해상</a:t>
          </a:r>
          <a:endParaRPr lang="ko-KR" altLang="en-US" sz="2500" kern="1200" dirty="0"/>
        </a:p>
      </dsp:txBody>
      <dsp:txXfrm>
        <a:off x="3846187" y="1964139"/>
        <a:ext cx="1005228" cy="1005228"/>
      </dsp:txXfrm>
    </dsp:sp>
    <dsp:sp modelId="{46738C33-1AAA-45E9-AB41-788D966461FE}">
      <dsp:nvSpPr>
        <dsp:cNvPr id="0" name=""/>
        <dsp:cNvSpPr/>
      </dsp:nvSpPr>
      <dsp:spPr>
        <a:xfrm>
          <a:off x="5201765" y="1755950"/>
          <a:ext cx="2132409" cy="142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/>
            <a:t>다도해</a:t>
          </a:r>
          <a:endParaRPr lang="ko-KR" altLang="en-US" sz="3200" kern="1200" dirty="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/>
            <a:t>태안</a:t>
          </a:r>
          <a:endParaRPr lang="ko-KR" altLang="en-US" sz="3200" kern="1200" dirty="0"/>
        </a:p>
      </dsp:txBody>
      <dsp:txXfrm>
        <a:off x="5201765" y="1755950"/>
        <a:ext cx="2132409" cy="1421606"/>
      </dsp:txXfrm>
    </dsp:sp>
    <dsp:sp modelId="{7564919E-959C-451D-9CF0-A259E31B2743}">
      <dsp:nvSpPr>
        <dsp:cNvPr id="0" name=""/>
        <dsp:cNvSpPr/>
      </dsp:nvSpPr>
      <dsp:spPr>
        <a:xfrm>
          <a:off x="3168070" y="3509745"/>
          <a:ext cx="1421606" cy="142160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err="1" smtClean="0"/>
            <a:t>사적형</a:t>
          </a:r>
          <a:endParaRPr lang="ko-KR" altLang="en-US" sz="2500" kern="1200" dirty="0"/>
        </a:p>
      </dsp:txBody>
      <dsp:txXfrm>
        <a:off x="3376259" y="3717934"/>
        <a:ext cx="1005228" cy="1005228"/>
      </dsp:txXfrm>
    </dsp:sp>
    <dsp:sp modelId="{04E00E6D-A5CB-4947-B09E-D0DF5BD1B4BC}">
      <dsp:nvSpPr>
        <dsp:cNvPr id="0" name=""/>
        <dsp:cNvSpPr/>
      </dsp:nvSpPr>
      <dsp:spPr>
        <a:xfrm>
          <a:off x="4731837" y="3509745"/>
          <a:ext cx="2132409" cy="142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/>
            <a:t>경주</a:t>
          </a:r>
          <a:endParaRPr lang="ko-KR" altLang="en-US" sz="3200" kern="1200" dirty="0"/>
        </a:p>
      </dsp:txBody>
      <dsp:txXfrm>
        <a:off x="4731837" y="3509745"/>
        <a:ext cx="2132409" cy="142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502955"/>
            <a:ext cx="9144000" cy="1508125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232302"/>
            <a:ext cx="9144000" cy="1174898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24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6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51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47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9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36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57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99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85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13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94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12192000" cy="12126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-7125"/>
            <a:ext cx="10515600" cy="1219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637414"/>
            <a:ext cx="10515600" cy="45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38A5-195D-4A35-B1BC-63288BE96D36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5751-6A66-4E9F-96DF-ACA505C7BA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01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6088" indent="-446088" algn="l" defTabSz="914400" rtl="0" eaLnBrk="1" latinLnBrk="1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36563" algn="l" defTabSz="914400" rtl="0" eaLnBrk="1" latinLnBrk="1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국립공원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National Park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391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한쪽 모서리가 잘린 사각형 2"/>
          <p:cNvSpPr/>
          <p:nvPr/>
        </p:nvSpPr>
        <p:spPr>
          <a:xfrm>
            <a:off x="1692156" y="1785926"/>
            <a:ext cx="9131788" cy="843656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국립공원의 정의</a:t>
            </a:r>
            <a:endParaRPr lang="ko-KR" altLang="en-US" sz="3200" dirty="0"/>
          </a:p>
        </p:txBody>
      </p:sp>
      <p:sp>
        <p:nvSpPr>
          <p:cNvPr id="4" name="빗면 3"/>
          <p:cNvSpPr/>
          <p:nvPr/>
        </p:nvSpPr>
        <p:spPr>
          <a:xfrm>
            <a:off x="1285852" y="1785926"/>
            <a:ext cx="880325" cy="85281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한쪽 모서리가 잘린 사각형 4"/>
          <p:cNvSpPr/>
          <p:nvPr/>
        </p:nvSpPr>
        <p:spPr>
          <a:xfrm>
            <a:off x="1692156" y="2978041"/>
            <a:ext cx="9131788" cy="843656"/>
          </a:xfrm>
          <a:prstGeom prst="snip1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대피소 및 야영장 예약 정책</a:t>
            </a:r>
            <a:endParaRPr lang="ko-KR" altLang="en-US" sz="3200" dirty="0" smtClean="0"/>
          </a:p>
        </p:txBody>
      </p:sp>
      <p:sp>
        <p:nvSpPr>
          <p:cNvPr id="6" name="빗면 5"/>
          <p:cNvSpPr/>
          <p:nvPr/>
        </p:nvSpPr>
        <p:spPr>
          <a:xfrm>
            <a:off x="1285852" y="2978041"/>
            <a:ext cx="880325" cy="85281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1692156" y="4170156"/>
            <a:ext cx="9131788" cy="843656"/>
          </a:xfrm>
          <a:prstGeom prst="snip1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국립공원 면적 </a:t>
            </a:r>
            <a:r>
              <a:rPr lang="ko-KR" altLang="en-US" sz="3200" dirty="0" smtClean="0"/>
              <a:t>국제 비교</a:t>
            </a:r>
            <a:endParaRPr lang="ko-KR" altLang="en-US" sz="3200" dirty="0"/>
          </a:p>
        </p:txBody>
      </p:sp>
      <p:sp>
        <p:nvSpPr>
          <p:cNvPr id="8" name="빗면 7"/>
          <p:cNvSpPr/>
          <p:nvPr/>
        </p:nvSpPr>
        <p:spPr>
          <a:xfrm>
            <a:off x="1285852" y="4170156"/>
            <a:ext cx="880325" cy="85281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1692156" y="5362272"/>
            <a:ext cx="9131788" cy="843656"/>
          </a:xfrm>
          <a:prstGeom prst="snip1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한국의 국립공원</a:t>
            </a:r>
            <a:endParaRPr lang="ko-KR" altLang="en-US" sz="3200" dirty="0" smtClean="0"/>
          </a:p>
        </p:txBody>
      </p:sp>
      <p:sp>
        <p:nvSpPr>
          <p:cNvPr id="10" name="빗면 9"/>
          <p:cNvSpPr/>
          <p:nvPr/>
        </p:nvSpPr>
        <p:spPr>
          <a:xfrm>
            <a:off x="1285852" y="5362272"/>
            <a:ext cx="880325" cy="852810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3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국립공원의 정의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국립공원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한 나라의 자연풍경을 대표하는 경승지를 국가가 법에 의하여 지정하고 이를 유지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관리하는 공원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한국의 국립공원 수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2013</a:t>
            </a:r>
            <a:r>
              <a:rPr lang="ko-KR" altLang="en-US" dirty="0" smtClean="0"/>
              <a:t>년 기준 </a:t>
            </a:r>
            <a:r>
              <a:rPr lang="en-US" altLang="ko-KR" dirty="0" smtClean="0"/>
              <a:t>: 21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6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국립공원 면적 국제 비교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18199"/>
              </p:ext>
            </p:extLst>
          </p:nvPr>
        </p:nvGraphicFramePr>
        <p:xfrm>
          <a:off x="838200" y="1612801"/>
          <a:ext cx="4244164" cy="4511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2082"/>
                <a:gridCol w="2122082"/>
              </a:tblGrid>
              <a:tr h="751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국가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면적율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751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한국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6.6%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751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일본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5.4%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751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대만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9.6%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751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미국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2.7%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751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캐나다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1.8%</a:t>
                      </a:r>
                      <a:endParaRPr lang="ko-KR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821510380"/>
              </p:ext>
            </p:extLst>
          </p:nvPr>
        </p:nvGraphicFramePr>
        <p:xfrm>
          <a:off x="5486400" y="1594883"/>
          <a:ext cx="6230679" cy="474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16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국립공원</a:t>
            </a:r>
            <a:endParaRPr lang="ko-KR" altLang="en-US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563117901"/>
              </p:ext>
            </p:extLst>
          </p:nvPr>
        </p:nvGraphicFramePr>
        <p:xfrm>
          <a:off x="2032000" y="1509822"/>
          <a:ext cx="8128000" cy="493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12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78</Words>
  <Application>Microsoft Office PowerPoint</Application>
  <PresentationFormat>와이드스크린</PresentationFormat>
  <Paragraphs>39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국립공원</vt:lpstr>
      <vt:lpstr>목차</vt:lpstr>
      <vt:lpstr>국립공원의 정의</vt:lpstr>
      <vt:lpstr>국립공원 면적 국제 비교</vt:lpstr>
      <vt:lpstr>한국의 국립공원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국립공원</dc:title>
  <dc:creator>yun hee Song</dc:creator>
  <cp:lastModifiedBy>yun hee Song</cp:lastModifiedBy>
  <cp:revision>3</cp:revision>
  <dcterms:created xsi:type="dcterms:W3CDTF">2014-12-09T09:18:11Z</dcterms:created>
  <dcterms:modified xsi:type="dcterms:W3CDTF">2014-12-09T09:29:53Z</dcterms:modified>
</cp:coreProperties>
</file>