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5" autoAdjust="0"/>
    <p:restoredTop sz="94660"/>
  </p:normalViewPr>
  <p:slideViewPr>
    <p:cSldViewPr snapToGrid="0">
      <p:cViewPr varScale="1">
        <p:scale>
          <a:sx n="45" d="100"/>
          <a:sy n="45" d="100"/>
        </p:scale>
        <p:origin x="54" y="10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인원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2011년</c:v>
                </c:pt>
                <c:pt idx="1">
                  <c:v>2012년</c:v>
                </c:pt>
                <c:pt idx="2">
                  <c:v>2013년</c:v>
                </c:pt>
                <c:pt idx="3">
                  <c:v>2014년</c:v>
                </c:pt>
                <c:pt idx="4">
                  <c:v>2015년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338</c:v>
                </c:pt>
                <c:pt idx="1">
                  <c:v>317</c:v>
                </c:pt>
                <c:pt idx="2">
                  <c:v>516</c:v>
                </c:pt>
                <c:pt idx="3">
                  <c:v>465</c:v>
                </c:pt>
                <c:pt idx="4">
                  <c:v>540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9250328"/>
        <c:axId val="419241312"/>
      </c:barChart>
      <c:catAx>
        <c:axId val="419250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419241312"/>
        <c:crosses val="autoZero"/>
        <c:auto val="1"/>
        <c:lblAlgn val="ctr"/>
        <c:lblOffset val="100"/>
        <c:noMultiLvlLbl val="0"/>
      </c:catAx>
      <c:valAx>
        <c:axId val="4192413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419250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ko-K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FC5577-A8D7-4357-9197-091410F9B852}" type="doc">
      <dgm:prSet loTypeId="urn:microsoft.com/office/officeart/2005/8/layout/lProcess1" loCatId="process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pPr latinLnBrk="1"/>
          <a:endParaRPr lang="ko-KR" altLang="en-US"/>
        </a:p>
      </dgm:t>
    </dgm:pt>
    <dgm:pt modelId="{5421487B-D0E8-4B02-9700-4C3E992DDFD6}">
      <dgm:prSet phldrT="[텍스트]"/>
      <dgm:spPr/>
      <dgm:t>
        <a:bodyPr/>
        <a:lstStyle/>
        <a:p>
          <a:pPr latinLnBrk="1"/>
          <a:r>
            <a:rPr lang="ko-KR" altLang="en-US" dirty="0" smtClean="0"/>
            <a:t>정보획득</a:t>
          </a:r>
          <a:endParaRPr lang="ko-KR" altLang="en-US" dirty="0"/>
        </a:p>
      </dgm:t>
    </dgm:pt>
    <dgm:pt modelId="{DB2460BD-363B-4D03-91E7-EB49B727C816}" type="parTrans" cxnId="{A90DF117-6282-457B-B0BF-212B61CC853B}">
      <dgm:prSet/>
      <dgm:spPr/>
      <dgm:t>
        <a:bodyPr/>
        <a:lstStyle/>
        <a:p>
          <a:pPr latinLnBrk="1"/>
          <a:endParaRPr lang="ko-KR" altLang="en-US"/>
        </a:p>
      </dgm:t>
    </dgm:pt>
    <dgm:pt modelId="{46F27F9C-CF95-47AC-987B-9C9CE0FA3985}" type="sibTrans" cxnId="{A90DF117-6282-457B-B0BF-212B61CC853B}">
      <dgm:prSet/>
      <dgm:spPr/>
      <dgm:t>
        <a:bodyPr/>
        <a:lstStyle/>
        <a:p>
          <a:pPr latinLnBrk="1"/>
          <a:endParaRPr lang="ko-KR" altLang="en-US"/>
        </a:p>
      </dgm:t>
    </dgm:pt>
    <dgm:pt modelId="{6CDD2A82-6010-43ED-9B61-D5A05C465176}">
      <dgm:prSet phldrT="[텍스트]"/>
      <dgm:spPr/>
      <dgm:t>
        <a:bodyPr/>
        <a:lstStyle/>
        <a:p>
          <a:pPr latinLnBrk="1"/>
          <a:r>
            <a:rPr lang="ko-KR" altLang="en-US" dirty="0" smtClean="0"/>
            <a:t>뉴스 검색</a:t>
          </a:r>
          <a:endParaRPr lang="ko-KR" altLang="en-US" dirty="0"/>
        </a:p>
      </dgm:t>
    </dgm:pt>
    <dgm:pt modelId="{812395A7-68F1-4621-94D1-728012CB7F9D}" type="parTrans" cxnId="{441AFE1C-69A2-49A2-9B3E-1E617F73ACFE}">
      <dgm:prSet/>
      <dgm:spPr/>
      <dgm:t>
        <a:bodyPr/>
        <a:lstStyle/>
        <a:p>
          <a:pPr latinLnBrk="1"/>
          <a:endParaRPr lang="ko-KR" altLang="en-US"/>
        </a:p>
      </dgm:t>
    </dgm:pt>
    <dgm:pt modelId="{5A54E2C6-60A6-4151-9D53-19EC8B2D4358}" type="sibTrans" cxnId="{441AFE1C-69A2-49A2-9B3E-1E617F73ACFE}">
      <dgm:prSet/>
      <dgm:spPr/>
      <dgm:t>
        <a:bodyPr/>
        <a:lstStyle/>
        <a:p>
          <a:pPr latinLnBrk="1"/>
          <a:endParaRPr lang="ko-KR" altLang="en-US"/>
        </a:p>
      </dgm:t>
    </dgm:pt>
    <dgm:pt modelId="{10EA8752-CEE3-40C6-BBB1-E43919914089}">
      <dgm:prSet phldrT="[텍스트]"/>
      <dgm:spPr/>
      <dgm:t>
        <a:bodyPr/>
        <a:lstStyle/>
        <a:p>
          <a:pPr latinLnBrk="1"/>
          <a:r>
            <a:rPr lang="ko-KR" altLang="en-US" dirty="0" smtClean="0"/>
            <a:t>업무용 검색</a:t>
          </a:r>
          <a:endParaRPr lang="ko-KR" altLang="en-US" dirty="0"/>
        </a:p>
      </dgm:t>
    </dgm:pt>
    <dgm:pt modelId="{00AA0D9E-5EDB-4BFC-9C43-2A4E30D4C78E}" type="parTrans" cxnId="{00B71696-53A4-49E0-9536-B8FF21DBB735}">
      <dgm:prSet/>
      <dgm:spPr/>
      <dgm:t>
        <a:bodyPr/>
        <a:lstStyle/>
        <a:p>
          <a:pPr latinLnBrk="1"/>
          <a:endParaRPr lang="ko-KR" altLang="en-US"/>
        </a:p>
      </dgm:t>
    </dgm:pt>
    <dgm:pt modelId="{10CA1EAA-C2B8-4FAF-B651-F6D354EED15D}" type="sibTrans" cxnId="{00B71696-53A4-49E0-9536-B8FF21DBB735}">
      <dgm:prSet/>
      <dgm:spPr/>
      <dgm:t>
        <a:bodyPr/>
        <a:lstStyle/>
        <a:p>
          <a:pPr latinLnBrk="1"/>
          <a:endParaRPr lang="ko-KR" altLang="en-US"/>
        </a:p>
      </dgm:t>
    </dgm:pt>
    <dgm:pt modelId="{65F008CD-5417-41D0-A456-01900797761D}">
      <dgm:prSet phldrT="[텍스트]"/>
      <dgm:spPr/>
      <dgm:t>
        <a:bodyPr/>
        <a:lstStyle/>
        <a:p>
          <a:pPr latinLnBrk="1"/>
          <a:r>
            <a:rPr lang="ko-KR" altLang="en-US" dirty="0" smtClean="0"/>
            <a:t>여가</a:t>
          </a:r>
          <a:endParaRPr lang="ko-KR" altLang="en-US" dirty="0"/>
        </a:p>
      </dgm:t>
    </dgm:pt>
    <dgm:pt modelId="{A863C199-8C6C-44D8-9BEA-BA0933CA7FBF}" type="parTrans" cxnId="{1C6EE2CC-7E74-4BA6-8546-949D1AF14B3E}">
      <dgm:prSet/>
      <dgm:spPr/>
      <dgm:t>
        <a:bodyPr/>
        <a:lstStyle/>
        <a:p>
          <a:pPr latinLnBrk="1"/>
          <a:endParaRPr lang="ko-KR" altLang="en-US"/>
        </a:p>
      </dgm:t>
    </dgm:pt>
    <dgm:pt modelId="{C44BCB51-BB24-4F2A-AE04-F4FF1988810D}" type="sibTrans" cxnId="{1C6EE2CC-7E74-4BA6-8546-949D1AF14B3E}">
      <dgm:prSet/>
      <dgm:spPr/>
      <dgm:t>
        <a:bodyPr/>
        <a:lstStyle/>
        <a:p>
          <a:pPr latinLnBrk="1"/>
          <a:endParaRPr lang="ko-KR" altLang="en-US"/>
        </a:p>
      </dgm:t>
    </dgm:pt>
    <dgm:pt modelId="{7D8864E6-8DCD-458D-867F-3BD8B8CC313A}">
      <dgm:prSet phldrT="[텍스트]"/>
      <dgm:spPr/>
      <dgm:t>
        <a:bodyPr/>
        <a:lstStyle/>
        <a:p>
          <a:pPr latinLnBrk="1"/>
          <a:r>
            <a:rPr lang="ko-KR" altLang="en-US" dirty="0" smtClean="0"/>
            <a:t>게임</a:t>
          </a:r>
          <a:endParaRPr lang="ko-KR" altLang="en-US" dirty="0"/>
        </a:p>
      </dgm:t>
    </dgm:pt>
    <dgm:pt modelId="{3EACF5D3-B4CE-4A59-81D6-7DBACDB0BA42}" type="parTrans" cxnId="{ECCB2483-56F3-4512-8E12-95619BA177B4}">
      <dgm:prSet/>
      <dgm:spPr/>
      <dgm:t>
        <a:bodyPr/>
        <a:lstStyle/>
        <a:p>
          <a:pPr latinLnBrk="1"/>
          <a:endParaRPr lang="ko-KR" altLang="en-US"/>
        </a:p>
      </dgm:t>
    </dgm:pt>
    <dgm:pt modelId="{D366A502-88AD-4DCF-BCC0-3850BAADE148}" type="sibTrans" cxnId="{ECCB2483-56F3-4512-8E12-95619BA177B4}">
      <dgm:prSet/>
      <dgm:spPr/>
      <dgm:t>
        <a:bodyPr/>
        <a:lstStyle/>
        <a:p>
          <a:pPr latinLnBrk="1"/>
          <a:endParaRPr lang="ko-KR" altLang="en-US"/>
        </a:p>
      </dgm:t>
    </dgm:pt>
    <dgm:pt modelId="{EE660976-AC5C-4399-BE5E-EC5436684B0A}">
      <dgm:prSet phldrT="[텍스트]"/>
      <dgm:spPr/>
      <dgm:t>
        <a:bodyPr/>
        <a:lstStyle/>
        <a:p>
          <a:pPr latinLnBrk="1"/>
          <a:r>
            <a:rPr lang="ko-KR" altLang="en-US" dirty="0" err="1" smtClean="0"/>
            <a:t>웹툰</a:t>
          </a:r>
          <a:endParaRPr lang="ko-KR" altLang="en-US" dirty="0"/>
        </a:p>
      </dgm:t>
    </dgm:pt>
    <dgm:pt modelId="{DE66756A-2876-4780-8AB1-5EF80748BB63}" type="parTrans" cxnId="{746C9661-B23F-44A8-8F06-FC5C78AC08D4}">
      <dgm:prSet/>
      <dgm:spPr/>
      <dgm:t>
        <a:bodyPr/>
        <a:lstStyle/>
        <a:p>
          <a:pPr latinLnBrk="1"/>
          <a:endParaRPr lang="ko-KR" altLang="en-US"/>
        </a:p>
      </dgm:t>
    </dgm:pt>
    <dgm:pt modelId="{8C461579-C479-41BA-91A4-5FCBBE76B9A8}" type="sibTrans" cxnId="{746C9661-B23F-44A8-8F06-FC5C78AC08D4}">
      <dgm:prSet/>
      <dgm:spPr/>
      <dgm:t>
        <a:bodyPr/>
        <a:lstStyle/>
        <a:p>
          <a:pPr latinLnBrk="1"/>
          <a:endParaRPr lang="ko-KR" altLang="en-US"/>
        </a:p>
      </dgm:t>
    </dgm:pt>
    <dgm:pt modelId="{DB0D77F7-28F3-4C7D-8BF5-0178D05A3062}">
      <dgm:prSet phldrT="[텍스트]"/>
      <dgm:spPr/>
      <dgm:t>
        <a:bodyPr/>
        <a:lstStyle/>
        <a:p>
          <a:pPr latinLnBrk="1"/>
          <a:r>
            <a:rPr lang="ko-KR" altLang="en-US" dirty="0" smtClean="0"/>
            <a:t>음악</a:t>
          </a:r>
          <a:endParaRPr lang="ko-KR" altLang="en-US" dirty="0"/>
        </a:p>
      </dgm:t>
    </dgm:pt>
    <dgm:pt modelId="{F7F169B9-EE35-4AD7-A336-C04554D98AEF}" type="parTrans" cxnId="{66B5F351-2B57-4D99-BA22-ECB2427B9622}">
      <dgm:prSet/>
      <dgm:spPr/>
      <dgm:t>
        <a:bodyPr/>
        <a:lstStyle/>
        <a:p>
          <a:pPr latinLnBrk="1"/>
          <a:endParaRPr lang="ko-KR" altLang="en-US"/>
        </a:p>
      </dgm:t>
    </dgm:pt>
    <dgm:pt modelId="{82BCA70C-EFAC-47F1-A89C-0C98485C81B6}" type="sibTrans" cxnId="{66B5F351-2B57-4D99-BA22-ECB2427B9622}">
      <dgm:prSet/>
      <dgm:spPr/>
      <dgm:t>
        <a:bodyPr/>
        <a:lstStyle/>
        <a:p>
          <a:pPr latinLnBrk="1"/>
          <a:endParaRPr lang="ko-KR" altLang="en-US"/>
        </a:p>
      </dgm:t>
    </dgm:pt>
    <dgm:pt modelId="{B0D2F5C2-C3A0-4E48-AA9E-57072F13ACE2}">
      <dgm:prSet phldrT="[텍스트]"/>
      <dgm:spPr/>
      <dgm:t>
        <a:bodyPr/>
        <a:lstStyle/>
        <a:p>
          <a:pPr latinLnBrk="1"/>
          <a:r>
            <a:rPr lang="ko-KR" altLang="en-US" dirty="0" smtClean="0"/>
            <a:t>학습 자료</a:t>
          </a:r>
          <a:endParaRPr lang="ko-KR" altLang="en-US" dirty="0"/>
        </a:p>
      </dgm:t>
    </dgm:pt>
    <dgm:pt modelId="{F0ADF5FA-50E0-452B-A628-D119470057B2}" type="parTrans" cxnId="{D8B8B178-EE11-4974-941F-017072725E94}">
      <dgm:prSet/>
      <dgm:spPr/>
      <dgm:t>
        <a:bodyPr/>
        <a:lstStyle/>
        <a:p>
          <a:pPr latinLnBrk="1"/>
          <a:endParaRPr lang="ko-KR" altLang="en-US"/>
        </a:p>
      </dgm:t>
    </dgm:pt>
    <dgm:pt modelId="{59A93A93-C7BD-40DB-9103-84C05541EF3F}" type="sibTrans" cxnId="{D8B8B178-EE11-4974-941F-017072725E94}">
      <dgm:prSet/>
      <dgm:spPr/>
      <dgm:t>
        <a:bodyPr/>
        <a:lstStyle/>
        <a:p>
          <a:pPr latinLnBrk="1"/>
          <a:endParaRPr lang="ko-KR" altLang="en-US"/>
        </a:p>
      </dgm:t>
    </dgm:pt>
    <dgm:pt modelId="{CB96D761-658D-4FE3-963F-502AB63CBFEE}" type="pres">
      <dgm:prSet presAssocID="{1AFC5577-A8D7-4357-9197-091410F9B852}" presName="Name0" presStyleCnt="0">
        <dgm:presLayoutVars>
          <dgm:dir/>
          <dgm:animLvl val="lvl"/>
          <dgm:resizeHandles val="exact"/>
        </dgm:presLayoutVars>
      </dgm:prSet>
      <dgm:spPr/>
    </dgm:pt>
    <dgm:pt modelId="{3E1A6760-379F-46CA-A12C-F327EB89F728}" type="pres">
      <dgm:prSet presAssocID="{5421487B-D0E8-4B02-9700-4C3E992DDFD6}" presName="vertFlow" presStyleCnt="0"/>
      <dgm:spPr/>
    </dgm:pt>
    <dgm:pt modelId="{87F3FDF8-9062-4E27-8EB4-3A335CC93FB5}" type="pres">
      <dgm:prSet presAssocID="{5421487B-D0E8-4B02-9700-4C3E992DDFD6}" presName="header" presStyleLbl="node1" presStyleIdx="0" presStyleCnt="2"/>
      <dgm:spPr/>
    </dgm:pt>
    <dgm:pt modelId="{08EB01EB-48AE-47EB-B1C1-A126E62DB875}" type="pres">
      <dgm:prSet presAssocID="{812395A7-68F1-4621-94D1-728012CB7F9D}" presName="parTrans" presStyleLbl="sibTrans2D1" presStyleIdx="0" presStyleCnt="6"/>
      <dgm:spPr/>
    </dgm:pt>
    <dgm:pt modelId="{669A6296-9EAD-43A6-97AA-57DA0C762EE8}" type="pres">
      <dgm:prSet presAssocID="{6CDD2A82-6010-43ED-9B61-D5A05C465176}" presName="child" presStyleLbl="alignAccFollowNode1" presStyleIdx="0" presStyleCnt="6">
        <dgm:presLayoutVars>
          <dgm:chMax val="0"/>
          <dgm:bulletEnabled val="1"/>
        </dgm:presLayoutVars>
      </dgm:prSet>
      <dgm:spPr/>
    </dgm:pt>
    <dgm:pt modelId="{5E25F6E9-6D72-41FF-8892-0A2A400E46D9}" type="pres">
      <dgm:prSet presAssocID="{5A54E2C6-60A6-4151-9D53-19EC8B2D4358}" presName="sibTrans" presStyleLbl="sibTrans2D1" presStyleIdx="1" presStyleCnt="6"/>
      <dgm:spPr/>
    </dgm:pt>
    <dgm:pt modelId="{F578308A-4CB6-40EA-BF7A-2DE94E0ED772}" type="pres">
      <dgm:prSet presAssocID="{10EA8752-CEE3-40C6-BBB1-E43919914089}" presName="child" presStyleLbl="alignAccFollow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ED9E7E7-540B-4B5B-9CCE-D02F3C524BDC}" type="pres">
      <dgm:prSet presAssocID="{10CA1EAA-C2B8-4FAF-B651-F6D354EED15D}" presName="sibTrans" presStyleLbl="sibTrans2D1" presStyleIdx="2" presStyleCnt="6"/>
      <dgm:spPr/>
    </dgm:pt>
    <dgm:pt modelId="{FB76B13B-2466-49AA-9B77-44A3790E762B}" type="pres">
      <dgm:prSet presAssocID="{B0D2F5C2-C3A0-4E48-AA9E-57072F13ACE2}" presName="child" presStyleLbl="alignAccFollowNode1" presStyleIdx="2" presStyleCnt="6">
        <dgm:presLayoutVars>
          <dgm:chMax val="0"/>
          <dgm:bulletEnabled val="1"/>
        </dgm:presLayoutVars>
      </dgm:prSet>
      <dgm:spPr/>
    </dgm:pt>
    <dgm:pt modelId="{DF4DFBC9-C9FC-4C03-91CD-90952E80DA82}" type="pres">
      <dgm:prSet presAssocID="{5421487B-D0E8-4B02-9700-4C3E992DDFD6}" presName="hSp" presStyleCnt="0"/>
      <dgm:spPr/>
    </dgm:pt>
    <dgm:pt modelId="{38947F1C-BA05-4EEC-B86A-EA195976ED4A}" type="pres">
      <dgm:prSet presAssocID="{65F008CD-5417-41D0-A456-01900797761D}" presName="vertFlow" presStyleCnt="0"/>
      <dgm:spPr/>
    </dgm:pt>
    <dgm:pt modelId="{72F455C4-9C33-4746-B6E4-E72B4C41C110}" type="pres">
      <dgm:prSet presAssocID="{65F008CD-5417-41D0-A456-01900797761D}" presName="header" presStyleLbl="node1" presStyleIdx="1" presStyleCnt="2"/>
      <dgm:spPr/>
    </dgm:pt>
    <dgm:pt modelId="{D1C0D404-9FAB-4886-B67D-979771CC9610}" type="pres">
      <dgm:prSet presAssocID="{3EACF5D3-B4CE-4A59-81D6-7DBACDB0BA42}" presName="parTrans" presStyleLbl="sibTrans2D1" presStyleIdx="3" presStyleCnt="6"/>
      <dgm:spPr/>
    </dgm:pt>
    <dgm:pt modelId="{9ACBCA04-10DF-44F7-B0CA-DB67160F2AC1}" type="pres">
      <dgm:prSet presAssocID="{7D8864E6-8DCD-458D-867F-3BD8B8CC313A}" presName="child" presStyleLbl="alignAccFollowNode1" presStyleIdx="3" presStyleCnt="6">
        <dgm:presLayoutVars>
          <dgm:chMax val="0"/>
          <dgm:bulletEnabled val="1"/>
        </dgm:presLayoutVars>
      </dgm:prSet>
      <dgm:spPr/>
    </dgm:pt>
    <dgm:pt modelId="{CBF11323-2260-46F1-9502-A3AC7BA6C037}" type="pres">
      <dgm:prSet presAssocID="{D366A502-88AD-4DCF-BCC0-3850BAADE148}" presName="sibTrans" presStyleLbl="sibTrans2D1" presStyleIdx="4" presStyleCnt="6"/>
      <dgm:spPr/>
    </dgm:pt>
    <dgm:pt modelId="{50D899F3-F057-490E-89FD-A33DE0F0EA62}" type="pres">
      <dgm:prSet presAssocID="{EE660976-AC5C-4399-BE5E-EC5436684B0A}" presName="child" presStyleLbl="alignAccFollowNode1" presStyleIdx="4" presStyleCnt="6">
        <dgm:presLayoutVars>
          <dgm:chMax val="0"/>
          <dgm:bulletEnabled val="1"/>
        </dgm:presLayoutVars>
      </dgm:prSet>
      <dgm:spPr/>
    </dgm:pt>
    <dgm:pt modelId="{E8D16377-0876-4BC5-914D-BD363B3A166D}" type="pres">
      <dgm:prSet presAssocID="{8C461579-C479-41BA-91A4-5FCBBE76B9A8}" presName="sibTrans" presStyleLbl="sibTrans2D1" presStyleIdx="5" presStyleCnt="6"/>
      <dgm:spPr/>
    </dgm:pt>
    <dgm:pt modelId="{8A2F1EF2-E013-4212-BB74-E21C894F9BDE}" type="pres">
      <dgm:prSet presAssocID="{DB0D77F7-28F3-4C7D-8BF5-0178D05A3062}" presName="child" presStyleLbl="alignAccFollowNode1" presStyleIdx="5" presStyleCnt="6">
        <dgm:presLayoutVars>
          <dgm:chMax val="0"/>
          <dgm:bulletEnabled val="1"/>
        </dgm:presLayoutVars>
      </dgm:prSet>
      <dgm:spPr/>
    </dgm:pt>
  </dgm:ptLst>
  <dgm:cxnLst>
    <dgm:cxn modelId="{A90DF117-6282-457B-B0BF-212B61CC853B}" srcId="{1AFC5577-A8D7-4357-9197-091410F9B852}" destId="{5421487B-D0E8-4B02-9700-4C3E992DDFD6}" srcOrd="0" destOrd="0" parTransId="{DB2460BD-363B-4D03-91E7-EB49B727C816}" sibTransId="{46F27F9C-CF95-47AC-987B-9C9CE0FA3985}"/>
    <dgm:cxn modelId="{F712B8D9-D19F-47EB-BD26-BB8F178BAD62}" type="presOf" srcId="{EE660976-AC5C-4399-BE5E-EC5436684B0A}" destId="{50D899F3-F057-490E-89FD-A33DE0F0EA62}" srcOrd="0" destOrd="0" presId="urn:microsoft.com/office/officeart/2005/8/layout/lProcess1"/>
    <dgm:cxn modelId="{816F2AFC-B594-4428-98DF-D74A92A87692}" type="presOf" srcId="{65F008CD-5417-41D0-A456-01900797761D}" destId="{72F455C4-9C33-4746-B6E4-E72B4C41C110}" srcOrd="0" destOrd="0" presId="urn:microsoft.com/office/officeart/2005/8/layout/lProcess1"/>
    <dgm:cxn modelId="{0A6A5CC2-5977-4337-85C2-C2B456074B4E}" type="presOf" srcId="{7D8864E6-8DCD-458D-867F-3BD8B8CC313A}" destId="{9ACBCA04-10DF-44F7-B0CA-DB67160F2AC1}" srcOrd="0" destOrd="0" presId="urn:microsoft.com/office/officeart/2005/8/layout/lProcess1"/>
    <dgm:cxn modelId="{1C6EE2CC-7E74-4BA6-8546-949D1AF14B3E}" srcId="{1AFC5577-A8D7-4357-9197-091410F9B852}" destId="{65F008CD-5417-41D0-A456-01900797761D}" srcOrd="1" destOrd="0" parTransId="{A863C199-8C6C-44D8-9BEA-BA0933CA7FBF}" sibTransId="{C44BCB51-BB24-4F2A-AE04-F4FF1988810D}"/>
    <dgm:cxn modelId="{0E903554-3AE2-40CC-AC49-E1BE12D05373}" type="presOf" srcId="{10CA1EAA-C2B8-4FAF-B651-F6D354EED15D}" destId="{5ED9E7E7-540B-4B5B-9CCE-D02F3C524BDC}" srcOrd="0" destOrd="0" presId="urn:microsoft.com/office/officeart/2005/8/layout/lProcess1"/>
    <dgm:cxn modelId="{11469E8F-60B9-4319-8702-9A612939D2EE}" type="presOf" srcId="{B0D2F5C2-C3A0-4E48-AA9E-57072F13ACE2}" destId="{FB76B13B-2466-49AA-9B77-44A3790E762B}" srcOrd="0" destOrd="0" presId="urn:microsoft.com/office/officeart/2005/8/layout/lProcess1"/>
    <dgm:cxn modelId="{ECCB2483-56F3-4512-8E12-95619BA177B4}" srcId="{65F008CD-5417-41D0-A456-01900797761D}" destId="{7D8864E6-8DCD-458D-867F-3BD8B8CC313A}" srcOrd="0" destOrd="0" parTransId="{3EACF5D3-B4CE-4A59-81D6-7DBACDB0BA42}" sibTransId="{D366A502-88AD-4DCF-BCC0-3850BAADE148}"/>
    <dgm:cxn modelId="{DE338D95-DF54-4177-A826-331158EE5F57}" type="presOf" srcId="{10EA8752-CEE3-40C6-BBB1-E43919914089}" destId="{F578308A-4CB6-40EA-BF7A-2DE94E0ED772}" srcOrd="0" destOrd="0" presId="urn:microsoft.com/office/officeart/2005/8/layout/lProcess1"/>
    <dgm:cxn modelId="{ED0A191E-F3B7-409D-A980-6AA864909A6F}" type="presOf" srcId="{D366A502-88AD-4DCF-BCC0-3850BAADE148}" destId="{CBF11323-2260-46F1-9502-A3AC7BA6C037}" srcOrd="0" destOrd="0" presId="urn:microsoft.com/office/officeart/2005/8/layout/lProcess1"/>
    <dgm:cxn modelId="{3909A82B-96D9-449A-9D6B-84BDC0DBD479}" type="presOf" srcId="{DB0D77F7-28F3-4C7D-8BF5-0178D05A3062}" destId="{8A2F1EF2-E013-4212-BB74-E21C894F9BDE}" srcOrd="0" destOrd="0" presId="urn:microsoft.com/office/officeart/2005/8/layout/lProcess1"/>
    <dgm:cxn modelId="{66B5F351-2B57-4D99-BA22-ECB2427B9622}" srcId="{65F008CD-5417-41D0-A456-01900797761D}" destId="{DB0D77F7-28F3-4C7D-8BF5-0178D05A3062}" srcOrd="2" destOrd="0" parTransId="{F7F169B9-EE35-4AD7-A336-C04554D98AEF}" sibTransId="{82BCA70C-EFAC-47F1-A89C-0C98485C81B6}"/>
    <dgm:cxn modelId="{49C38ABB-77A2-420F-9A67-63C7A12F216B}" type="presOf" srcId="{5421487B-D0E8-4B02-9700-4C3E992DDFD6}" destId="{87F3FDF8-9062-4E27-8EB4-3A335CC93FB5}" srcOrd="0" destOrd="0" presId="urn:microsoft.com/office/officeart/2005/8/layout/lProcess1"/>
    <dgm:cxn modelId="{D8B8B178-EE11-4974-941F-017072725E94}" srcId="{5421487B-D0E8-4B02-9700-4C3E992DDFD6}" destId="{B0D2F5C2-C3A0-4E48-AA9E-57072F13ACE2}" srcOrd="2" destOrd="0" parTransId="{F0ADF5FA-50E0-452B-A628-D119470057B2}" sibTransId="{59A93A93-C7BD-40DB-9103-84C05541EF3F}"/>
    <dgm:cxn modelId="{00B71696-53A4-49E0-9536-B8FF21DBB735}" srcId="{5421487B-D0E8-4B02-9700-4C3E992DDFD6}" destId="{10EA8752-CEE3-40C6-BBB1-E43919914089}" srcOrd="1" destOrd="0" parTransId="{00AA0D9E-5EDB-4BFC-9C43-2A4E30D4C78E}" sibTransId="{10CA1EAA-C2B8-4FAF-B651-F6D354EED15D}"/>
    <dgm:cxn modelId="{05B2544D-C9A4-48AF-8151-901A886D550C}" type="presOf" srcId="{812395A7-68F1-4621-94D1-728012CB7F9D}" destId="{08EB01EB-48AE-47EB-B1C1-A126E62DB875}" srcOrd="0" destOrd="0" presId="urn:microsoft.com/office/officeart/2005/8/layout/lProcess1"/>
    <dgm:cxn modelId="{4FD5B21E-7B18-43BE-9644-82140D33AF98}" type="presOf" srcId="{3EACF5D3-B4CE-4A59-81D6-7DBACDB0BA42}" destId="{D1C0D404-9FAB-4886-B67D-979771CC9610}" srcOrd="0" destOrd="0" presId="urn:microsoft.com/office/officeart/2005/8/layout/lProcess1"/>
    <dgm:cxn modelId="{441AFE1C-69A2-49A2-9B3E-1E617F73ACFE}" srcId="{5421487B-D0E8-4B02-9700-4C3E992DDFD6}" destId="{6CDD2A82-6010-43ED-9B61-D5A05C465176}" srcOrd="0" destOrd="0" parTransId="{812395A7-68F1-4621-94D1-728012CB7F9D}" sibTransId="{5A54E2C6-60A6-4151-9D53-19EC8B2D4358}"/>
    <dgm:cxn modelId="{B94FFF98-C108-4529-9573-825513927DCD}" type="presOf" srcId="{5A54E2C6-60A6-4151-9D53-19EC8B2D4358}" destId="{5E25F6E9-6D72-41FF-8892-0A2A400E46D9}" srcOrd="0" destOrd="0" presId="urn:microsoft.com/office/officeart/2005/8/layout/lProcess1"/>
    <dgm:cxn modelId="{8DAC3817-4233-4870-8DD2-72196B2A9ACF}" type="presOf" srcId="{6CDD2A82-6010-43ED-9B61-D5A05C465176}" destId="{669A6296-9EAD-43A6-97AA-57DA0C762EE8}" srcOrd="0" destOrd="0" presId="urn:microsoft.com/office/officeart/2005/8/layout/lProcess1"/>
    <dgm:cxn modelId="{746C9661-B23F-44A8-8F06-FC5C78AC08D4}" srcId="{65F008CD-5417-41D0-A456-01900797761D}" destId="{EE660976-AC5C-4399-BE5E-EC5436684B0A}" srcOrd="1" destOrd="0" parTransId="{DE66756A-2876-4780-8AB1-5EF80748BB63}" sibTransId="{8C461579-C479-41BA-91A4-5FCBBE76B9A8}"/>
    <dgm:cxn modelId="{BEDDFC3A-8B1C-4E05-A82B-8FA798597722}" type="presOf" srcId="{8C461579-C479-41BA-91A4-5FCBBE76B9A8}" destId="{E8D16377-0876-4BC5-914D-BD363B3A166D}" srcOrd="0" destOrd="0" presId="urn:microsoft.com/office/officeart/2005/8/layout/lProcess1"/>
    <dgm:cxn modelId="{DD060373-5184-4F0E-BF0A-C4189A5123B7}" type="presOf" srcId="{1AFC5577-A8D7-4357-9197-091410F9B852}" destId="{CB96D761-658D-4FE3-963F-502AB63CBFEE}" srcOrd="0" destOrd="0" presId="urn:microsoft.com/office/officeart/2005/8/layout/lProcess1"/>
    <dgm:cxn modelId="{51F09EE2-12E9-4FBB-AB40-E00BB0F84523}" type="presParOf" srcId="{CB96D761-658D-4FE3-963F-502AB63CBFEE}" destId="{3E1A6760-379F-46CA-A12C-F327EB89F728}" srcOrd="0" destOrd="0" presId="urn:microsoft.com/office/officeart/2005/8/layout/lProcess1"/>
    <dgm:cxn modelId="{FA9AE275-E160-4B17-A278-FCA9D760DA43}" type="presParOf" srcId="{3E1A6760-379F-46CA-A12C-F327EB89F728}" destId="{87F3FDF8-9062-4E27-8EB4-3A335CC93FB5}" srcOrd="0" destOrd="0" presId="urn:microsoft.com/office/officeart/2005/8/layout/lProcess1"/>
    <dgm:cxn modelId="{A94D05CD-D482-4B6E-8A29-755950DB39D2}" type="presParOf" srcId="{3E1A6760-379F-46CA-A12C-F327EB89F728}" destId="{08EB01EB-48AE-47EB-B1C1-A126E62DB875}" srcOrd="1" destOrd="0" presId="urn:microsoft.com/office/officeart/2005/8/layout/lProcess1"/>
    <dgm:cxn modelId="{AE450541-F8F2-46AE-90C1-E3559BEF69CB}" type="presParOf" srcId="{3E1A6760-379F-46CA-A12C-F327EB89F728}" destId="{669A6296-9EAD-43A6-97AA-57DA0C762EE8}" srcOrd="2" destOrd="0" presId="urn:microsoft.com/office/officeart/2005/8/layout/lProcess1"/>
    <dgm:cxn modelId="{CBCA070B-4BFE-4C11-98D2-8AFDF19CE616}" type="presParOf" srcId="{3E1A6760-379F-46CA-A12C-F327EB89F728}" destId="{5E25F6E9-6D72-41FF-8892-0A2A400E46D9}" srcOrd="3" destOrd="0" presId="urn:microsoft.com/office/officeart/2005/8/layout/lProcess1"/>
    <dgm:cxn modelId="{2D4F5F2C-DE5E-4E81-A34F-D9E0F637E5FC}" type="presParOf" srcId="{3E1A6760-379F-46CA-A12C-F327EB89F728}" destId="{F578308A-4CB6-40EA-BF7A-2DE94E0ED772}" srcOrd="4" destOrd="0" presId="urn:microsoft.com/office/officeart/2005/8/layout/lProcess1"/>
    <dgm:cxn modelId="{9FF05384-B4E7-4926-92C6-485EE4147C82}" type="presParOf" srcId="{3E1A6760-379F-46CA-A12C-F327EB89F728}" destId="{5ED9E7E7-540B-4B5B-9CCE-D02F3C524BDC}" srcOrd="5" destOrd="0" presId="urn:microsoft.com/office/officeart/2005/8/layout/lProcess1"/>
    <dgm:cxn modelId="{9D09D252-F1A7-4D88-BBE0-D0578C4D94BC}" type="presParOf" srcId="{3E1A6760-379F-46CA-A12C-F327EB89F728}" destId="{FB76B13B-2466-49AA-9B77-44A3790E762B}" srcOrd="6" destOrd="0" presId="urn:microsoft.com/office/officeart/2005/8/layout/lProcess1"/>
    <dgm:cxn modelId="{E1C82D20-E095-4373-A029-D25118875B97}" type="presParOf" srcId="{CB96D761-658D-4FE3-963F-502AB63CBFEE}" destId="{DF4DFBC9-C9FC-4C03-91CD-90952E80DA82}" srcOrd="1" destOrd="0" presId="urn:microsoft.com/office/officeart/2005/8/layout/lProcess1"/>
    <dgm:cxn modelId="{C5DC7709-1F64-4FB3-9BE0-5A5132AC6F33}" type="presParOf" srcId="{CB96D761-658D-4FE3-963F-502AB63CBFEE}" destId="{38947F1C-BA05-4EEC-B86A-EA195976ED4A}" srcOrd="2" destOrd="0" presId="urn:microsoft.com/office/officeart/2005/8/layout/lProcess1"/>
    <dgm:cxn modelId="{5AE78E2B-48A5-4A30-9A64-689B582D76EE}" type="presParOf" srcId="{38947F1C-BA05-4EEC-B86A-EA195976ED4A}" destId="{72F455C4-9C33-4746-B6E4-E72B4C41C110}" srcOrd="0" destOrd="0" presId="urn:microsoft.com/office/officeart/2005/8/layout/lProcess1"/>
    <dgm:cxn modelId="{EFC7063A-4DDF-424E-8DF9-CBEA35D489B1}" type="presParOf" srcId="{38947F1C-BA05-4EEC-B86A-EA195976ED4A}" destId="{D1C0D404-9FAB-4886-B67D-979771CC9610}" srcOrd="1" destOrd="0" presId="urn:microsoft.com/office/officeart/2005/8/layout/lProcess1"/>
    <dgm:cxn modelId="{960B5B01-D8B2-4E68-A2CD-FB80C8297001}" type="presParOf" srcId="{38947F1C-BA05-4EEC-B86A-EA195976ED4A}" destId="{9ACBCA04-10DF-44F7-B0CA-DB67160F2AC1}" srcOrd="2" destOrd="0" presId="urn:microsoft.com/office/officeart/2005/8/layout/lProcess1"/>
    <dgm:cxn modelId="{8B986539-4273-4B71-9DF8-6C8EF422E646}" type="presParOf" srcId="{38947F1C-BA05-4EEC-B86A-EA195976ED4A}" destId="{CBF11323-2260-46F1-9502-A3AC7BA6C037}" srcOrd="3" destOrd="0" presId="urn:microsoft.com/office/officeart/2005/8/layout/lProcess1"/>
    <dgm:cxn modelId="{35249A3B-F707-4084-8591-94331B30210D}" type="presParOf" srcId="{38947F1C-BA05-4EEC-B86A-EA195976ED4A}" destId="{50D899F3-F057-490E-89FD-A33DE0F0EA62}" srcOrd="4" destOrd="0" presId="urn:microsoft.com/office/officeart/2005/8/layout/lProcess1"/>
    <dgm:cxn modelId="{50C37B74-370B-4A50-A66D-DFAB6BE83466}" type="presParOf" srcId="{38947F1C-BA05-4EEC-B86A-EA195976ED4A}" destId="{E8D16377-0876-4BC5-914D-BD363B3A166D}" srcOrd="5" destOrd="0" presId="urn:microsoft.com/office/officeart/2005/8/layout/lProcess1"/>
    <dgm:cxn modelId="{942D3000-EC52-4AB2-A747-924E3A31CB79}" type="presParOf" srcId="{38947F1C-BA05-4EEC-B86A-EA195976ED4A}" destId="{8A2F1EF2-E013-4212-BB74-E21C894F9BDE}" srcOrd="6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F3FDF8-9062-4E27-8EB4-3A335CC93FB5}">
      <dsp:nvSpPr>
        <dsp:cNvPr id="0" name=""/>
        <dsp:cNvSpPr/>
      </dsp:nvSpPr>
      <dsp:spPr>
        <a:xfrm>
          <a:off x="1234773" y="253"/>
          <a:ext cx="3654671" cy="9136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lvl="0" algn="ctr" defTabSz="16446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700" kern="1200" dirty="0" smtClean="0"/>
            <a:t>정보획득</a:t>
          </a:r>
          <a:endParaRPr lang="ko-KR" altLang="en-US" sz="3700" kern="1200" dirty="0"/>
        </a:p>
      </dsp:txBody>
      <dsp:txXfrm>
        <a:off x="1261533" y="27013"/>
        <a:ext cx="3601151" cy="860147"/>
      </dsp:txXfrm>
    </dsp:sp>
    <dsp:sp modelId="{08EB01EB-48AE-47EB-B1C1-A126E62DB875}">
      <dsp:nvSpPr>
        <dsp:cNvPr id="0" name=""/>
        <dsp:cNvSpPr/>
      </dsp:nvSpPr>
      <dsp:spPr>
        <a:xfrm rot="5400000">
          <a:off x="2982163" y="993867"/>
          <a:ext cx="159891" cy="159891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69A6296-9EAD-43A6-97AA-57DA0C762EE8}">
      <dsp:nvSpPr>
        <dsp:cNvPr id="0" name=""/>
        <dsp:cNvSpPr/>
      </dsp:nvSpPr>
      <dsp:spPr>
        <a:xfrm>
          <a:off x="1234773" y="1233705"/>
          <a:ext cx="3654671" cy="913667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lvl="0" algn="ctr" defTabSz="16446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700" kern="1200" dirty="0" smtClean="0"/>
            <a:t>뉴스 검색</a:t>
          </a:r>
          <a:endParaRPr lang="ko-KR" altLang="en-US" sz="3700" kern="1200" dirty="0"/>
        </a:p>
      </dsp:txBody>
      <dsp:txXfrm>
        <a:off x="1261533" y="1260465"/>
        <a:ext cx="3601151" cy="860147"/>
      </dsp:txXfrm>
    </dsp:sp>
    <dsp:sp modelId="{5E25F6E9-6D72-41FF-8892-0A2A400E46D9}">
      <dsp:nvSpPr>
        <dsp:cNvPr id="0" name=""/>
        <dsp:cNvSpPr/>
      </dsp:nvSpPr>
      <dsp:spPr>
        <a:xfrm rot="5400000">
          <a:off x="2982163" y="2227319"/>
          <a:ext cx="159891" cy="159891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hueOff val="-1470669"/>
            <a:satOff val="-2046"/>
            <a:lumOff val="-784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578308A-4CB6-40EA-BF7A-2DE94E0ED772}">
      <dsp:nvSpPr>
        <dsp:cNvPr id="0" name=""/>
        <dsp:cNvSpPr/>
      </dsp:nvSpPr>
      <dsp:spPr>
        <a:xfrm>
          <a:off x="1234773" y="2467156"/>
          <a:ext cx="3654671" cy="913667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-1478351"/>
            <a:satOff val="-2563"/>
            <a:lumOff val="-258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-1478351"/>
              <a:satOff val="-2563"/>
              <a:lumOff val="-258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lvl="0" algn="ctr" defTabSz="16446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700" kern="1200" dirty="0" smtClean="0"/>
            <a:t>업무용 검색</a:t>
          </a:r>
          <a:endParaRPr lang="ko-KR" altLang="en-US" sz="3700" kern="1200" dirty="0"/>
        </a:p>
      </dsp:txBody>
      <dsp:txXfrm>
        <a:off x="1261533" y="2493916"/>
        <a:ext cx="3601151" cy="860147"/>
      </dsp:txXfrm>
    </dsp:sp>
    <dsp:sp modelId="{5ED9E7E7-540B-4B5B-9CCE-D02F3C524BDC}">
      <dsp:nvSpPr>
        <dsp:cNvPr id="0" name=""/>
        <dsp:cNvSpPr/>
      </dsp:nvSpPr>
      <dsp:spPr>
        <a:xfrm rot="5400000">
          <a:off x="2982163" y="3460770"/>
          <a:ext cx="159891" cy="159891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hueOff val="-2941338"/>
            <a:satOff val="-4091"/>
            <a:lumOff val="-1569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B76B13B-2466-49AA-9B77-44A3790E762B}">
      <dsp:nvSpPr>
        <dsp:cNvPr id="0" name=""/>
        <dsp:cNvSpPr/>
      </dsp:nvSpPr>
      <dsp:spPr>
        <a:xfrm>
          <a:off x="1234773" y="3700608"/>
          <a:ext cx="3654671" cy="913667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-2956702"/>
            <a:satOff val="-5126"/>
            <a:lumOff val="-516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-2956702"/>
              <a:satOff val="-5126"/>
              <a:lumOff val="-516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lvl="0" algn="ctr" defTabSz="16446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700" kern="1200" dirty="0" smtClean="0"/>
            <a:t>학습 자료</a:t>
          </a:r>
          <a:endParaRPr lang="ko-KR" altLang="en-US" sz="3700" kern="1200" dirty="0"/>
        </a:p>
      </dsp:txBody>
      <dsp:txXfrm>
        <a:off x="1261533" y="3727368"/>
        <a:ext cx="3601151" cy="860147"/>
      </dsp:txXfrm>
    </dsp:sp>
    <dsp:sp modelId="{72F455C4-9C33-4746-B6E4-E72B4C41C110}">
      <dsp:nvSpPr>
        <dsp:cNvPr id="0" name=""/>
        <dsp:cNvSpPr/>
      </dsp:nvSpPr>
      <dsp:spPr>
        <a:xfrm>
          <a:off x="5401099" y="253"/>
          <a:ext cx="3654671" cy="9136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lvl="0" algn="ctr" defTabSz="16446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700" kern="1200" dirty="0" smtClean="0"/>
            <a:t>여가</a:t>
          </a:r>
          <a:endParaRPr lang="ko-KR" altLang="en-US" sz="3700" kern="1200" dirty="0"/>
        </a:p>
      </dsp:txBody>
      <dsp:txXfrm>
        <a:off x="5427859" y="27013"/>
        <a:ext cx="3601151" cy="860147"/>
      </dsp:txXfrm>
    </dsp:sp>
    <dsp:sp modelId="{D1C0D404-9FAB-4886-B67D-979771CC9610}">
      <dsp:nvSpPr>
        <dsp:cNvPr id="0" name=""/>
        <dsp:cNvSpPr/>
      </dsp:nvSpPr>
      <dsp:spPr>
        <a:xfrm rot="5400000">
          <a:off x="7148488" y="993867"/>
          <a:ext cx="159891" cy="159891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hueOff val="-4412007"/>
            <a:satOff val="-6137"/>
            <a:lumOff val="-2353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ACBCA04-10DF-44F7-B0CA-DB67160F2AC1}">
      <dsp:nvSpPr>
        <dsp:cNvPr id="0" name=""/>
        <dsp:cNvSpPr/>
      </dsp:nvSpPr>
      <dsp:spPr>
        <a:xfrm>
          <a:off x="5401099" y="1233705"/>
          <a:ext cx="3654671" cy="913667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-4435053"/>
            <a:satOff val="-7690"/>
            <a:lumOff val="-773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-4435053"/>
              <a:satOff val="-7690"/>
              <a:lumOff val="-773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lvl="0" algn="ctr" defTabSz="16446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700" kern="1200" dirty="0" smtClean="0"/>
            <a:t>게임</a:t>
          </a:r>
          <a:endParaRPr lang="ko-KR" altLang="en-US" sz="3700" kern="1200" dirty="0"/>
        </a:p>
      </dsp:txBody>
      <dsp:txXfrm>
        <a:off x="5427859" y="1260465"/>
        <a:ext cx="3601151" cy="860147"/>
      </dsp:txXfrm>
    </dsp:sp>
    <dsp:sp modelId="{CBF11323-2260-46F1-9502-A3AC7BA6C037}">
      <dsp:nvSpPr>
        <dsp:cNvPr id="0" name=""/>
        <dsp:cNvSpPr/>
      </dsp:nvSpPr>
      <dsp:spPr>
        <a:xfrm rot="5400000">
          <a:off x="7148488" y="2227319"/>
          <a:ext cx="159891" cy="159891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hueOff val="-5882676"/>
            <a:satOff val="-8182"/>
            <a:lumOff val="-3138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0D899F3-F057-490E-89FD-A33DE0F0EA62}">
      <dsp:nvSpPr>
        <dsp:cNvPr id="0" name=""/>
        <dsp:cNvSpPr/>
      </dsp:nvSpPr>
      <dsp:spPr>
        <a:xfrm>
          <a:off x="5401099" y="2467156"/>
          <a:ext cx="3654671" cy="913667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-5913404"/>
            <a:satOff val="-10253"/>
            <a:lumOff val="-1031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-5913404"/>
              <a:satOff val="-10253"/>
              <a:lumOff val="-1031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lvl="0" algn="ctr" defTabSz="16446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700" kern="1200" dirty="0" err="1" smtClean="0"/>
            <a:t>웹툰</a:t>
          </a:r>
          <a:endParaRPr lang="ko-KR" altLang="en-US" sz="3700" kern="1200" dirty="0"/>
        </a:p>
      </dsp:txBody>
      <dsp:txXfrm>
        <a:off x="5427859" y="2493916"/>
        <a:ext cx="3601151" cy="860147"/>
      </dsp:txXfrm>
    </dsp:sp>
    <dsp:sp modelId="{E8D16377-0876-4BC5-914D-BD363B3A166D}">
      <dsp:nvSpPr>
        <dsp:cNvPr id="0" name=""/>
        <dsp:cNvSpPr/>
      </dsp:nvSpPr>
      <dsp:spPr>
        <a:xfrm rot="5400000">
          <a:off x="7148488" y="3460770"/>
          <a:ext cx="159891" cy="159891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A2F1EF2-E013-4212-BB74-E21C894F9BDE}">
      <dsp:nvSpPr>
        <dsp:cNvPr id="0" name=""/>
        <dsp:cNvSpPr/>
      </dsp:nvSpPr>
      <dsp:spPr>
        <a:xfrm>
          <a:off x="5401099" y="3700608"/>
          <a:ext cx="3654671" cy="913667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-7391755"/>
            <a:satOff val="-12816"/>
            <a:lumOff val="-1289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-7391755"/>
              <a:satOff val="-12816"/>
              <a:lumOff val="-1289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lvl="0" algn="ctr" defTabSz="16446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700" kern="1200" dirty="0" smtClean="0"/>
            <a:t>음악</a:t>
          </a:r>
          <a:endParaRPr lang="ko-KR" altLang="en-US" sz="3700" kern="1200" dirty="0"/>
        </a:p>
      </dsp:txBody>
      <dsp:txXfrm>
        <a:off x="5427859" y="3727368"/>
        <a:ext cx="3601151" cy="8601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2" y="0"/>
            <a:ext cx="12175788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496186" y="3891516"/>
            <a:ext cx="11199628" cy="1456196"/>
          </a:xfrm>
        </p:spPr>
        <p:txBody>
          <a:bodyPr anchor="b">
            <a:noAutofit/>
          </a:bodyPr>
          <a:lstStyle>
            <a:lvl1pPr algn="ctr">
              <a:defRPr sz="7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497958" y="5847444"/>
            <a:ext cx="11197856" cy="510824"/>
          </a:xfrm>
        </p:spPr>
        <p:txBody>
          <a:bodyPr>
            <a:no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dirty="0" smtClean="0"/>
              <a:t>마스터 부제목 스타일 편집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0D858-31AC-4DB1-8A75-36F22149D9C9}" type="datetimeFigureOut">
              <a:rPr lang="ko-KR" altLang="en-US" smtClean="0"/>
              <a:t>2014-12-09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5E337-EB72-4D4A-B238-5BADC7296EB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25446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0D858-31AC-4DB1-8A75-36F22149D9C9}" type="datetimeFigureOut">
              <a:rPr lang="ko-KR" altLang="en-US" smtClean="0"/>
              <a:t>2014-12-09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5E337-EB72-4D4A-B238-5BADC7296EB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90907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0D858-31AC-4DB1-8A75-36F22149D9C9}" type="datetimeFigureOut">
              <a:rPr lang="ko-KR" altLang="en-US" smtClean="0"/>
              <a:t>2014-12-09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5E337-EB72-4D4A-B238-5BADC7296EB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73747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0D858-31AC-4DB1-8A75-36F22149D9C9}" type="datetimeFigureOut">
              <a:rPr lang="ko-KR" altLang="en-US" smtClean="0"/>
              <a:t>2014-12-09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5E337-EB72-4D4A-B238-5BADC7296EB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86232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0D858-31AC-4DB1-8A75-36F22149D9C9}" type="datetimeFigureOut">
              <a:rPr lang="ko-KR" altLang="en-US" smtClean="0"/>
              <a:t>2014-12-09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5E337-EB72-4D4A-B238-5BADC7296EB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11496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0D858-31AC-4DB1-8A75-36F22149D9C9}" type="datetimeFigureOut">
              <a:rPr lang="ko-KR" altLang="en-US" smtClean="0"/>
              <a:t>2014-12-09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5E337-EB72-4D4A-B238-5BADC7296EB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92322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0D858-31AC-4DB1-8A75-36F22149D9C9}" type="datetimeFigureOut">
              <a:rPr lang="ko-KR" altLang="en-US" smtClean="0"/>
              <a:t>2014-12-09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5E337-EB72-4D4A-B238-5BADC7296EB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38816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0D858-31AC-4DB1-8A75-36F22149D9C9}" type="datetimeFigureOut">
              <a:rPr lang="ko-KR" altLang="en-US" smtClean="0"/>
              <a:t>2014-12-09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5E337-EB72-4D4A-B238-5BADC7296EB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23821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0D858-31AC-4DB1-8A75-36F22149D9C9}" type="datetimeFigureOut">
              <a:rPr lang="ko-KR" altLang="en-US" smtClean="0"/>
              <a:t>2014-12-09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5E337-EB72-4D4A-B238-5BADC7296EB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68809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0D858-31AC-4DB1-8A75-36F22149D9C9}" type="datetimeFigureOut">
              <a:rPr lang="ko-KR" altLang="en-US" smtClean="0"/>
              <a:t>2014-12-09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5E337-EB72-4D4A-B238-5BADC7296EB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172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0D858-31AC-4DB1-8A75-36F22149D9C9}" type="datetimeFigureOut">
              <a:rPr lang="ko-KR" altLang="en-US" smtClean="0"/>
              <a:t>2014-12-09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5E337-EB72-4D4A-B238-5BADC7296EB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10476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0" y="0"/>
            <a:ext cx="12192000" cy="142476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6741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00D858-31AC-4DB1-8A75-36F22149D9C9}" type="datetimeFigureOut">
              <a:rPr lang="ko-KR" altLang="en-US" smtClean="0"/>
              <a:t>2014-12-09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85E337-EB72-4D4A-B238-5BADC7296EB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45587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lnSpc>
          <a:spcPct val="90000"/>
        </a:lnSpc>
        <a:spcBef>
          <a:spcPct val="0"/>
        </a:spcBef>
        <a:buNone/>
        <a:defRPr sz="5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46088" indent="-446088" algn="l" defTabSz="914400" rtl="0" eaLnBrk="1" latinLnBrk="1" hangingPunct="1">
        <a:lnSpc>
          <a:spcPct val="90000"/>
        </a:lnSpc>
        <a:spcBef>
          <a:spcPts val="1000"/>
        </a:spcBef>
        <a:buFontTx/>
        <a:buBlip>
          <a:blip r:embed="rId13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08038" indent="-350838" algn="l" defTabSz="914400" rtl="0" eaLnBrk="1" latinLnBrk="1" hangingPunct="1">
        <a:lnSpc>
          <a:spcPct val="90000"/>
        </a:lnSpc>
        <a:spcBef>
          <a:spcPts val="500"/>
        </a:spcBef>
        <a:buFontTx/>
        <a:buBlip>
          <a:blip r:embed="rId14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smtClean="0"/>
              <a:t>인터넷 중독 성향</a:t>
            </a:r>
            <a:endParaRPr lang="ko-KR" altLang="en-US" dirty="0"/>
          </a:p>
        </p:txBody>
      </p:sp>
      <p:sp>
        <p:nvSpPr>
          <p:cNvPr id="5" name="부제목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defTabSz="909638"/>
            <a:r>
              <a:rPr lang="en-US" altLang="ko-KR" dirty="0" smtClean="0"/>
              <a:t>Internet Addiction Tendency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58824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목차</a:t>
            </a:r>
            <a:endParaRPr lang="ko-KR" altLang="en-US" dirty="0"/>
          </a:p>
        </p:txBody>
      </p:sp>
      <p:sp>
        <p:nvSpPr>
          <p:cNvPr id="3" name="한쪽 모서리가 잘린 사각형 2"/>
          <p:cNvSpPr/>
          <p:nvPr/>
        </p:nvSpPr>
        <p:spPr>
          <a:xfrm>
            <a:off x="2015449" y="1892251"/>
            <a:ext cx="8702169" cy="843656"/>
          </a:xfrm>
          <a:prstGeom prst="snip1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3200" dirty="0" smtClean="0"/>
              <a:t>인터넷 중독 성향</a:t>
            </a:r>
            <a:endParaRPr lang="ko-KR" altLang="en-US" sz="3200" dirty="0"/>
          </a:p>
        </p:txBody>
      </p:sp>
      <p:sp>
        <p:nvSpPr>
          <p:cNvPr id="4" name="빗면 3"/>
          <p:cNvSpPr/>
          <p:nvPr/>
        </p:nvSpPr>
        <p:spPr>
          <a:xfrm>
            <a:off x="1609146" y="1877261"/>
            <a:ext cx="880325" cy="888626"/>
          </a:xfrm>
          <a:prstGeom prst="bevel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0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</a:t>
            </a:r>
            <a:endParaRPr lang="ko-KR" altLang="en-US" sz="40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한쪽 모서리가 잘린 사각형 4"/>
          <p:cNvSpPr/>
          <p:nvPr/>
        </p:nvSpPr>
        <p:spPr>
          <a:xfrm>
            <a:off x="2015449" y="3084366"/>
            <a:ext cx="8702169" cy="843656"/>
          </a:xfrm>
          <a:prstGeom prst="snip1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3200" dirty="0" smtClean="0"/>
              <a:t>인터넷 중독 진단</a:t>
            </a:r>
            <a:endParaRPr lang="ko-KR" altLang="en-US" sz="3200" dirty="0"/>
          </a:p>
        </p:txBody>
      </p:sp>
      <p:sp>
        <p:nvSpPr>
          <p:cNvPr id="6" name="빗면 5"/>
          <p:cNvSpPr/>
          <p:nvPr/>
        </p:nvSpPr>
        <p:spPr>
          <a:xfrm>
            <a:off x="1609146" y="3069376"/>
            <a:ext cx="880325" cy="888626"/>
          </a:xfrm>
          <a:prstGeom prst="bevel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0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  <a:endParaRPr lang="ko-KR" altLang="en-US" sz="40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한쪽 모서리가 잘린 사각형 6"/>
          <p:cNvSpPr/>
          <p:nvPr/>
        </p:nvSpPr>
        <p:spPr>
          <a:xfrm>
            <a:off x="2015449" y="4276481"/>
            <a:ext cx="8702169" cy="843656"/>
          </a:xfrm>
          <a:prstGeom prst="snip1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3200" dirty="0" smtClean="0"/>
              <a:t>인터넷 중독 위험군 현황</a:t>
            </a:r>
            <a:endParaRPr lang="ko-KR" altLang="en-US" sz="3200" dirty="0"/>
          </a:p>
        </p:txBody>
      </p:sp>
      <p:sp>
        <p:nvSpPr>
          <p:cNvPr id="8" name="빗면 7"/>
          <p:cNvSpPr/>
          <p:nvPr/>
        </p:nvSpPr>
        <p:spPr>
          <a:xfrm>
            <a:off x="1609146" y="4261491"/>
            <a:ext cx="880325" cy="888626"/>
          </a:xfrm>
          <a:prstGeom prst="bevel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0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</a:t>
            </a:r>
            <a:endParaRPr lang="ko-KR" altLang="en-US" sz="40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한쪽 모서리가 잘린 사각형 8"/>
          <p:cNvSpPr/>
          <p:nvPr/>
        </p:nvSpPr>
        <p:spPr>
          <a:xfrm>
            <a:off x="2015449" y="5468597"/>
            <a:ext cx="8702169" cy="843656"/>
          </a:xfrm>
          <a:prstGeom prst="snip1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3200" dirty="0" smtClean="0"/>
              <a:t>인터넷 이용 목적</a:t>
            </a:r>
            <a:endParaRPr lang="ko-KR" altLang="en-US" sz="3200" dirty="0"/>
          </a:p>
        </p:txBody>
      </p:sp>
      <p:sp>
        <p:nvSpPr>
          <p:cNvPr id="10" name="빗면 9"/>
          <p:cNvSpPr/>
          <p:nvPr/>
        </p:nvSpPr>
        <p:spPr>
          <a:xfrm>
            <a:off x="1609146" y="5453607"/>
            <a:ext cx="880325" cy="888626"/>
          </a:xfrm>
          <a:prstGeom prst="bevel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0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</a:t>
            </a:r>
            <a:endParaRPr lang="ko-KR" altLang="en-US" sz="40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12976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인터넷 중독 성향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dirty="0" smtClean="0"/>
              <a:t>인터넷 중독의 의미</a:t>
            </a:r>
            <a:endParaRPr lang="en-US" altLang="ko-KR" dirty="0" smtClean="0"/>
          </a:p>
          <a:p>
            <a:pPr lvl="1">
              <a:lnSpc>
                <a:spcPct val="150000"/>
              </a:lnSpc>
            </a:pPr>
            <a:r>
              <a:rPr lang="ko-KR" altLang="en-US" dirty="0" smtClean="0"/>
              <a:t>인터넷 사용에 대한 금단과 내성을 지니고 있으며 이로 인해 일상생활의 장애가 유발되는 상태</a:t>
            </a:r>
            <a:endParaRPr lang="en-US" altLang="ko-KR" dirty="0" smtClean="0"/>
          </a:p>
          <a:p>
            <a:pPr>
              <a:lnSpc>
                <a:spcPct val="150000"/>
              </a:lnSpc>
            </a:pPr>
            <a:r>
              <a:rPr lang="ko-KR" altLang="en-US" dirty="0" smtClean="0"/>
              <a:t>인터넷 중독 분류</a:t>
            </a:r>
            <a:endParaRPr lang="en-US" altLang="ko-KR" dirty="0" smtClean="0"/>
          </a:p>
          <a:p>
            <a:pPr lvl="1">
              <a:lnSpc>
                <a:spcPct val="150000"/>
              </a:lnSpc>
            </a:pPr>
            <a:r>
              <a:rPr lang="ko-KR" altLang="en-US" dirty="0" smtClean="0"/>
              <a:t>유아</a:t>
            </a:r>
            <a:r>
              <a:rPr lang="en-US" altLang="ko-KR" dirty="0" smtClean="0"/>
              <a:t>, </a:t>
            </a:r>
            <a:r>
              <a:rPr lang="ko-KR" altLang="en-US" dirty="0" smtClean="0"/>
              <a:t>아동</a:t>
            </a:r>
            <a:r>
              <a:rPr lang="en-US" altLang="ko-KR" dirty="0" smtClean="0"/>
              <a:t>, </a:t>
            </a:r>
            <a:r>
              <a:rPr lang="ko-KR" altLang="en-US" dirty="0" smtClean="0"/>
              <a:t>청소년</a:t>
            </a:r>
            <a:r>
              <a:rPr lang="en-US" altLang="ko-KR" dirty="0" smtClean="0"/>
              <a:t>, </a:t>
            </a:r>
            <a:r>
              <a:rPr lang="ko-KR" altLang="en-US" dirty="0" smtClean="0"/>
              <a:t>성인을 대상으로 일반 사용자군</a:t>
            </a:r>
            <a:r>
              <a:rPr lang="en-US" altLang="ko-KR" dirty="0" smtClean="0"/>
              <a:t>, </a:t>
            </a:r>
            <a:r>
              <a:rPr lang="ko-KR" altLang="en-US" dirty="0" smtClean="0"/>
              <a:t>잠재적 위험 사용자군</a:t>
            </a:r>
            <a:r>
              <a:rPr lang="en-US" altLang="ko-KR" dirty="0" smtClean="0"/>
              <a:t>, </a:t>
            </a:r>
            <a:r>
              <a:rPr lang="ko-KR" altLang="en-US" dirty="0" smtClean="0"/>
              <a:t>고 위험 사용자 군으로 분류</a:t>
            </a:r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1097499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인터넷 중독 위험군 현황</a:t>
            </a:r>
            <a:endParaRPr lang="ko-KR" altLang="en-US" dirty="0"/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0474440"/>
              </p:ext>
            </p:extLst>
          </p:nvPr>
        </p:nvGraphicFramePr>
        <p:xfrm>
          <a:off x="838200" y="1953043"/>
          <a:ext cx="4052778" cy="449028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026389"/>
                <a:gridCol w="2026389"/>
              </a:tblGrid>
              <a:tr h="74838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800" b="1" dirty="0" smtClean="0"/>
                        <a:t>연도</a:t>
                      </a:r>
                      <a:endParaRPr lang="ko-KR" altLang="en-US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800" b="1" dirty="0" smtClean="0"/>
                        <a:t>인원</a:t>
                      </a:r>
                      <a:endParaRPr lang="ko-KR" altLang="en-US" sz="2800" b="1" dirty="0"/>
                    </a:p>
                  </a:txBody>
                  <a:tcPr anchor="ctr"/>
                </a:tc>
              </a:tr>
              <a:tr h="74838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800" b="1" dirty="0" smtClean="0"/>
                        <a:t>2011</a:t>
                      </a:r>
                      <a:r>
                        <a:rPr lang="ko-KR" altLang="en-US" sz="2800" b="1" dirty="0" smtClean="0"/>
                        <a:t>년</a:t>
                      </a:r>
                      <a:endParaRPr lang="ko-KR" altLang="en-US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800" b="1" dirty="0" smtClean="0"/>
                        <a:t>338</a:t>
                      </a:r>
                      <a:endParaRPr lang="ko-KR" altLang="en-US" sz="2800" b="1" dirty="0"/>
                    </a:p>
                  </a:txBody>
                  <a:tcPr anchor="ctr"/>
                </a:tc>
              </a:tr>
              <a:tr h="74838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800" b="1" dirty="0" smtClean="0"/>
                        <a:t>2012</a:t>
                      </a:r>
                      <a:r>
                        <a:rPr lang="ko-KR" altLang="en-US" sz="2800" b="1" dirty="0" smtClean="0"/>
                        <a:t>년</a:t>
                      </a:r>
                      <a:endParaRPr lang="ko-KR" altLang="en-US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800" b="1" dirty="0" smtClean="0"/>
                        <a:t>317</a:t>
                      </a:r>
                      <a:endParaRPr lang="ko-KR" altLang="en-US" sz="2800" b="1" dirty="0"/>
                    </a:p>
                  </a:txBody>
                  <a:tcPr anchor="ctr"/>
                </a:tc>
              </a:tr>
              <a:tr h="74838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800" b="1" dirty="0" smtClean="0"/>
                        <a:t>2013</a:t>
                      </a:r>
                      <a:r>
                        <a:rPr lang="ko-KR" altLang="en-US" sz="2800" b="1" dirty="0" smtClean="0"/>
                        <a:t>년</a:t>
                      </a:r>
                      <a:endParaRPr lang="ko-KR" altLang="en-US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800" b="1" dirty="0" smtClean="0"/>
                        <a:t>516</a:t>
                      </a:r>
                      <a:endParaRPr lang="ko-KR" altLang="en-US" sz="2800" b="1" dirty="0"/>
                    </a:p>
                  </a:txBody>
                  <a:tcPr anchor="ctr"/>
                </a:tc>
              </a:tr>
              <a:tr h="74838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800" b="1" dirty="0" smtClean="0"/>
                        <a:t>2014</a:t>
                      </a:r>
                      <a:r>
                        <a:rPr lang="ko-KR" altLang="en-US" sz="2800" b="1" dirty="0" smtClean="0"/>
                        <a:t>년</a:t>
                      </a:r>
                      <a:endParaRPr lang="ko-KR" altLang="en-US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800" b="1" dirty="0" smtClean="0"/>
                        <a:t>465</a:t>
                      </a:r>
                      <a:endParaRPr lang="ko-KR" altLang="en-US" sz="2800" b="1" dirty="0"/>
                    </a:p>
                  </a:txBody>
                  <a:tcPr anchor="ctr"/>
                </a:tc>
              </a:tr>
              <a:tr h="74838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800" b="1" dirty="0" smtClean="0"/>
                        <a:t>2015</a:t>
                      </a:r>
                      <a:r>
                        <a:rPr lang="ko-KR" altLang="en-US" sz="2800" b="1" dirty="0" smtClean="0"/>
                        <a:t>년</a:t>
                      </a:r>
                      <a:endParaRPr lang="ko-KR" altLang="en-US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800" b="1" dirty="0" smtClean="0"/>
                        <a:t>540</a:t>
                      </a:r>
                      <a:endParaRPr lang="ko-KR" altLang="en-US" sz="2800" b="1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6" name="차트 5"/>
          <p:cNvGraphicFramePr/>
          <p:nvPr>
            <p:extLst>
              <p:ext uri="{D42A27DB-BD31-4B8C-83A1-F6EECF244321}">
                <p14:modId xmlns:p14="http://schemas.microsoft.com/office/powerpoint/2010/main" val="3271699736"/>
              </p:ext>
            </p:extLst>
          </p:nvPr>
        </p:nvGraphicFramePr>
        <p:xfrm>
          <a:off x="5399313" y="1948543"/>
          <a:ext cx="6128657" cy="4506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879081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인터넷 이용 목적</a:t>
            </a:r>
            <a:endParaRPr lang="ko-KR" altLang="en-US" dirty="0"/>
          </a:p>
        </p:txBody>
      </p:sp>
      <p:graphicFrame>
        <p:nvGraphicFramePr>
          <p:cNvPr id="3" name="다이어그램 2"/>
          <p:cNvGraphicFramePr/>
          <p:nvPr>
            <p:extLst>
              <p:ext uri="{D42A27DB-BD31-4B8C-83A1-F6EECF244321}">
                <p14:modId xmlns:p14="http://schemas.microsoft.com/office/powerpoint/2010/main" val="876177224"/>
              </p:ext>
            </p:extLst>
          </p:nvPr>
        </p:nvGraphicFramePr>
        <p:xfrm>
          <a:off x="1063256" y="1807535"/>
          <a:ext cx="10290544" cy="46145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941089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101</Words>
  <Application>Microsoft Office PowerPoint</Application>
  <PresentationFormat>와이드스크린</PresentationFormat>
  <Paragraphs>38</Paragraphs>
  <Slides>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8" baseType="lpstr">
      <vt:lpstr>맑은 고딕</vt:lpstr>
      <vt:lpstr>Arial</vt:lpstr>
      <vt:lpstr>Office 테마</vt:lpstr>
      <vt:lpstr>인터넷 중독 성향</vt:lpstr>
      <vt:lpstr>목차</vt:lpstr>
      <vt:lpstr>인터넷 중독 성향</vt:lpstr>
      <vt:lpstr>인터넷 중독 위험군 현황</vt:lpstr>
      <vt:lpstr>인터넷 이용 목적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인터넷 중독 성향</dc:title>
  <dc:creator>yun hee Song</dc:creator>
  <cp:lastModifiedBy>yun hee Song</cp:lastModifiedBy>
  <cp:revision>3</cp:revision>
  <dcterms:created xsi:type="dcterms:W3CDTF">2014-12-09T09:39:06Z</dcterms:created>
  <dcterms:modified xsi:type="dcterms:W3CDTF">2014-12-09T09:47:02Z</dcterms:modified>
</cp:coreProperties>
</file>