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광고비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Sheet1!$A$2:$A$5</c:f>
              <c:strCache>
                <c:ptCount val="4"/>
                <c:pt idx="0">
                  <c:v>방송</c:v>
                </c:pt>
                <c:pt idx="1">
                  <c:v>인쇄</c:v>
                </c:pt>
                <c:pt idx="2">
                  <c:v>인터넷</c:v>
                </c:pt>
                <c:pt idx="3">
                  <c:v>기타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36300</c:v>
                </c:pt>
                <c:pt idx="1">
                  <c:v>22300</c:v>
                </c:pt>
                <c:pt idx="2">
                  <c:v>18500</c:v>
                </c:pt>
                <c:pt idx="3">
                  <c:v>15000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0039E-22D6-4A73-A74D-FE51FCB99DA5}" type="doc">
      <dgm:prSet loTypeId="urn:microsoft.com/office/officeart/2005/8/layout/gear1" loCatId="cycle" qsTypeId="urn:microsoft.com/office/officeart/2005/8/quickstyle/3d3" qsCatId="3D" csTypeId="urn:microsoft.com/office/officeart/2005/8/colors/colorful1" csCatId="colorful" phldr="1"/>
      <dgm:spPr/>
    </dgm:pt>
    <dgm:pt modelId="{F06E6C47-25A3-433C-9B6C-F95B6CB274CC}">
      <dgm:prSet/>
      <dgm:spPr/>
      <dgm:t>
        <a:bodyPr/>
        <a:lstStyle/>
        <a:p>
          <a:pPr latinLnBrk="1"/>
          <a:r>
            <a:rPr lang="ko-KR" altLang="en-US" dirty="0" smtClean="0"/>
            <a:t>목표</a:t>
          </a:r>
          <a:endParaRPr lang="ko-KR" altLang="en-US" dirty="0"/>
        </a:p>
      </dgm:t>
    </dgm:pt>
    <dgm:pt modelId="{844BE904-6353-4F7F-9CDA-A2FE0076DA9E}" type="parTrans" cxnId="{460542FB-A04B-4E58-81DD-9310CDB39005}">
      <dgm:prSet/>
      <dgm:spPr/>
      <dgm:t>
        <a:bodyPr/>
        <a:lstStyle/>
        <a:p>
          <a:pPr latinLnBrk="1"/>
          <a:endParaRPr lang="ko-KR" altLang="en-US"/>
        </a:p>
      </dgm:t>
    </dgm:pt>
    <dgm:pt modelId="{236A11D5-48FF-4A2C-A0FF-A295A349FD71}" type="sibTrans" cxnId="{460542FB-A04B-4E58-81DD-9310CDB39005}">
      <dgm:prSet/>
      <dgm:spPr/>
      <dgm:t>
        <a:bodyPr/>
        <a:lstStyle/>
        <a:p>
          <a:pPr latinLnBrk="1"/>
          <a:endParaRPr lang="ko-KR" altLang="en-US"/>
        </a:p>
      </dgm:t>
    </dgm:pt>
    <dgm:pt modelId="{7570A3FC-1496-430E-A9B7-DA9C55303763}">
      <dgm:prSet/>
      <dgm:spPr/>
      <dgm:t>
        <a:bodyPr/>
        <a:lstStyle/>
        <a:p>
          <a:pPr latinLnBrk="1"/>
          <a:r>
            <a:rPr lang="ko-KR" altLang="en-US" dirty="0" smtClean="0"/>
            <a:t>전략</a:t>
          </a:r>
          <a:endParaRPr lang="ko-KR" altLang="en-US" dirty="0"/>
        </a:p>
      </dgm:t>
    </dgm:pt>
    <dgm:pt modelId="{E8A73732-991E-4B59-9657-636F1854C3E4}" type="parTrans" cxnId="{E498B18D-57F9-46C4-B034-AC84A53BB923}">
      <dgm:prSet/>
      <dgm:spPr/>
      <dgm:t>
        <a:bodyPr/>
        <a:lstStyle/>
        <a:p>
          <a:pPr latinLnBrk="1"/>
          <a:endParaRPr lang="ko-KR" altLang="en-US"/>
        </a:p>
      </dgm:t>
    </dgm:pt>
    <dgm:pt modelId="{1F60B62A-3D50-4861-A23B-A13F3E071F53}" type="sibTrans" cxnId="{E498B18D-57F9-46C4-B034-AC84A53BB923}">
      <dgm:prSet/>
      <dgm:spPr/>
      <dgm:t>
        <a:bodyPr/>
        <a:lstStyle/>
        <a:p>
          <a:pPr latinLnBrk="1"/>
          <a:endParaRPr lang="ko-KR" altLang="en-US"/>
        </a:p>
      </dgm:t>
    </dgm:pt>
    <dgm:pt modelId="{4B54E001-C4B3-4E8D-904D-2D8A9E5756F3}">
      <dgm:prSet/>
      <dgm:spPr/>
      <dgm:t>
        <a:bodyPr/>
        <a:lstStyle/>
        <a:p>
          <a:pPr latinLnBrk="1"/>
          <a:r>
            <a:rPr lang="ko-KR" altLang="en-US" dirty="0" smtClean="0"/>
            <a:t>수행</a:t>
          </a:r>
          <a:endParaRPr lang="ko-KR" altLang="en-US" dirty="0"/>
        </a:p>
      </dgm:t>
    </dgm:pt>
    <dgm:pt modelId="{5AF73600-4B11-4521-B4C6-45C983AEDDBC}" type="parTrans" cxnId="{DF2DCC3F-A100-4E2C-A13E-B5038E898895}">
      <dgm:prSet/>
      <dgm:spPr/>
      <dgm:t>
        <a:bodyPr/>
        <a:lstStyle/>
        <a:p>
          <a:pPr latinLnBrk="1"/>
          <a:endParaRPr lang="ko-KR" altLang="en-US"/>
        </a:p>
      </dgm:t>
    </dgm:pt>
    <dgm:pt modelId="{480A6ACE-6FCD-40DA-BC5D-29991BE4006A}" type="sibTrans" cxnId="{DF2DCC3F-A100-4E2C-A13E-B5038E898895}">
      <dgm:prSet/>
      <dgm:spPr/>
      <dgm:t>
        <a:bodyPr/>
        <a:lstStyle/>
        <a:p>
          <a:pPr latinLnBrk="1"/>
          <a:endParaRPr lang="ko-KR" altLang="en-US"/>
        </a:p>
      </dgm:t>
    </dgm:pt>
    <dgm:pt modelId="{FE29B9FC-FD04-4F6B-9DE1-2A300A35F239}" type="pres">
      <dgm:prSet presAssocID="{F780039E-22D6-4A73-A74D-FE51FCB99DA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1FAD985-F905-471D-889E-D5D42AF8D73B}" type="pres">
      <dgm:prSet presAssocID="{F06E6C47-25A3-433C-9B6C-F95B6CB274CC}" presName="gear1" presStyleLbl="node1" presStyleIdx="0" presStyleCnt="3">
        <dgm:presLayoutVars>
          <dgm:chMax val="1"/>
          <dgm:bulletEnabled val="1"/>
        </dgm:presLayoutVars>
      </dgm:prSet>
      <dgm:spPr/>
    </dgm:pt>
    <dgm:pt modelId="{66309348-E37C-4BED-9E5F-3A3CF2C599CD}" type="pres">
      <dgm:prSet presAssocID="{F06E6C47-25A3-433C-9B6C-F95B6CB274CC}" presName="gear1srcNode" presStyleLbl="node1" presStyleIdx="0" presStyleCnt="3"/>
      <dgm:spPr/>
    </dgm:pt>
    <dgm:pt modelId="{E8978AF7-12A5-4AFE-9A37-59944B61B178}" type="pres">
      <dgm:prSet presAssocID="{F06E6C47-25A3-433C-9B6C-F95B6CB274CC}" presName="gear1dstNode" presStyleLbl="node1" presStyleIdx="0" presStyleCnt="3"/>
      <dgm:spPr/>
    </dgm:pt>
    <dgm:pt modelId="{55C59C1E-1A6E-460B-BAB7-3C283DA83C34}" type="pres">
      <dgm:prSet presAssocID="{7570A3FC-1496-430E-A9B7-DA9C55303763}" presName="gear2" presStyleLbl="node1" presStyleIdx="1" presStyleCnt="3">
        <dgm:presLayoutVars>
          <dgm:chMax val="1"/>
          <dgm:bulletEnabled val="1"/>
        </dgm:presLayoutVars>
      </dgm:prSet>
      <dgm:spPr/>
    </dgm:pt>
    <dgm:pt modelId="{8DE90C65-5600-4C38-B077-6BD7D27C42DC}" type="pres">
      <dgm:prSet presAssocID="{7570A3FC-1496-430E-A9B7-DA9C55303763}" presName="gear2srcNode" presStyleLbl="node1" presStyleIdx="1" presStyleCnt="3"/>
      <dgm:spPr/>
    </dgm:pt>
    <dgm:pt modelId="{5579A3A4-CF99-4CB7-A423-D99B39A35FEC}" type="pres">
      <dgm:prSet presAssocID="{7570A3FC-1496-430E-A9B7-DA9C55303763}" presName="gear2dstNode" presStyleLbl="node1" presStyleIdx="1" presStyleCnt="3"/>
      <dgm:spPr/>
    </dgm:pt>
    <dgm:pt modelId="{9E863BAE-551A-4E81-9E76-721EF8B1071B}" type="pres">
      <dgm:prSet presAssocID="{4B54E001-C4B3-4E8D-904D-2D8A9E5756F3}" presName="gear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1F090296-DDFF-4140-8B5C-63B705E05111}" type="pres">
      <dgm:prSet presAssocID="{4B54E001-C4B3-4E8D-904D-2D8A9E5756F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ECBBBE-22E4-4DEA-B160-75D1145A12D3}" type="pres">
      <dgm:prSet presAssocID="{4B54E001-C4B3-4E8D-904D-2D8A9E5756F3}" presName="gear3srcNode" presStyleLbl="node1" presStyleIdx="2" presStyleCnt="3"/>
      <dgm:spPr/>
    </dgm:pt>
    <dgm:pt modelId="{0142BE0F-89E5-48D5-8580-720347E2892D}" type="pres">
      <dgm:prSet presAssocID="{4B54E001-C4B3-4E8D-904D-2D8A9E5756F3}" presName="gear3dstNode" presStyleLbl="node1" presStyleIdx="2" presStyleCnt="3"/>
      <dgm:spPr/>
    </dgm:pt>
    <dgm:pt modelId="{D38E4FC2-18B5-4395-81D0-09AA9B8F2666}" type="pres">
      <dgm:prSet presAssocID="{236A11D5-48FF-4A2C-A0FF-A295A349FD71}" presName="connector1" presStyleLbl="sibTrans2D1" presStyleIdx="0" presStyleCnt="3"/>
      <dgm:spPr/>
    </dgm:pt>
    <dgm:pt modelId="{936893E1-8110-4E62-9AFB-082A96D7E5DB}" type="pres">
      <dgm:prSet presAssocID="{1F60B62A-3D50-4861-A23B-A13F3E071F53}" presName="connector2" presStyleLbl="sibTrans2D1" presStyleIdx="1" presStyleCnt="3"/>
      <dgm:spPr/>
    </dgm:pt>
    <dgm:pt modelId="{00F65450-9807-4496-B4EA-60257C12E926}" type="pres">
      <dgm:prSet presAssocID="{480A6ACE-6FCD-40DA-BC5D-29991BE4006A}" presName="connector3" presStyleLbl="sibTrans2D1" presStyleIdx="2" presStyleCnt="3"/>
      <dgm:spPr/>
    </dgm:pt>
  </dgm:ptLst>
  <dgm:cxnLst>
    <dgm:cxn modelId="{2EC9882B-1D15-4C8A-9111-AD14C69B0D8A}" type="presOf" srcId="{480A6ACE-6FCD-40DA-BC5D-29991BE4006A}" destId="{00F65450-9807-4496-B4EA-60257C12E926}" srcOrd="0" destOrd="0" presId="urn:microsoft.com/office/officeart/2005/8/layout/gear1"/>
    <dgm:cxn modelId="{4D2D163A-5C5A-4652-AB9B-3AC40143CBDC}" type="presOf" srcId="{1F60B62A-3D50-4861-A23B-A13F3E071F53}" destId="{936893E1-8110-4E62-9AFB-082A96D7E5DB}" srcOrd="0" destOrd="0" presId="urn:microsoft.com/office/officeart/2005/8/layout/gear1"/>
    <dgm:cxn modelId="{BC3C28DE-CE13-47A0-9119-28A4FDB6DA9B}" type="presOf" srcId="{4B54E001-C4B3-4E8D-904D-2D8A9E5756F3}" destId="{0142BE0F-89E5-48D5-8580-720347E2892D}" srcOrd="3" destOrd="0" presId="urn:microsoft.com/office/officeart/2005/8/layout/gear1"/>
    <dgm:cxn modelId="{02C74D2D-EFEC-4324-B754-7DFB37AA174C}" type="presOf" srcId="{F06E6C47-25A3-433C-9B6C-F95B6CB274CC}" destId="{66309348-E37C-4BED-9E5F-3A3CF2C599CD}" srcOrd="1" destOrd="0" presId="urn:microsoft.com/office/officeart/2005/8/layout/gear1"/>
    <dgm:cxn modelId="{AB43F9FA-1BD8-409D-B49F-AF4B3501E3FB}" type="presOf" srcId="{F06E6C47-25A3-433C-9B6C-F95B6CB274CC}" destId="{51FAD985-F905-471D-889E-D5D42AF8D73B}" srcOrd="0" destOrd="0" presId="urn:microsoft.com/office/officeart/2005/8/layout/gear1"/>
    <dgm:cxn modelId="{ED46A0EE-3658-4239-A3A1-192BECE4DC54}" type="presOf" srcId="{F780039E-22D6-4A73-A74D-FE51FCB99DA5}" destId="{FE29B9FC-FD04-4F6B-9DE1-2A300A35F239}" srcOrd="0" destOrd="0" presId="urn:microsoft.com/office/officeart/2005/8/layout/gear1"/>
    <dgm:cxn modelId="{22B9C255-188F-41F4-9A44-917F042AE92A}" type="presOf" srcId="{7570A3FC-1496-430E-A9B7-DA9C55303763}" destId="{8DE90C65-5600-4C38-B077-6BD7D27C42DC}" srcOrd="1" destOrd="0" presId="urn:microsoft.com/office/officeart/2005/8/layout/gear1"/>
    <dgm:cxn modelId="{6F2EF5F6-A17C-430F-BE69-316DCE8C28E0}" type="presOf" srcId="{7570A3FC-1496-430E-A9B7-DA9C55303763}" destId="{5579A3A4-CF99-4CB7-A423-D99B39A35FEC}" srcOrd="2" destOrd="0" presId="urn:microsoft.com/office/officeart/2005/8/layout/gear1"/>
    <dgm:cxn modelId="{2D0C3648-0AFC-4973-B2CD-0D74335EA47C}" type="presOf" srcId="{7570A3FC-1496-430E-A9B7-DA9C55303763}" destId="{55C59C1E-1A6E-460B-BAB7-3C283DA83C34}" srcOrd="0" destOrd="0" presId="urn:microsoft.com/office/officeart/2005/8/layout/gear1"/>
    <dgm:cxn modelId="{082DA1E8-13EE-4678-91A2-23711447A370}" type="presOf" srcId="{4B54E001-C4B3-4E8D-904D-2D8A9E5756F3}" destId="{1F090296-DDFF-4140-8B5C-63B705E05111}" srcOrd="1" destOrd="0" presId="urn:microsoft.com/office/officeart/2005/8/layout/gear1"/>
    <dgm:cxn modelId="{DF2DCC3F-A100-4E2C-A13E-B5038E898895}" srcId="{F780039E-22D6-4A73-A74D-FE51FCB99DA5}" destId="{4B54E001-C4B3-4E8D-904D-2D8A9E5756F3}" srcOrd="2" destOrd="0" parTransId="{5AF73600-4B11-4521-B4C6-45C983AEDDBC}" sibTransId="{480A6ACE-6FCD-40DA-BC5D-29991BE4006A}"/>
    <dgm:cxn modelId="{E498B18D-57F9-46C4-B034-AC84A53BB923}" srcId="{F780039E-22D6-4A73-A74D-FE51FCB99DA5}" destId="{7570A3FC-1496-430E-A9B7-DA9C55303763}" srcOrd="1" destOrd="0" parTransId="{E8A73732-991E-4B59-9657-636F1854C3E4}" sibTransId="{1F60B62A-3D50-4861-A23B-A13F3E071F53}"/>
    <dgm:cxn modelId="{56A10188-9D1A-4C03-8E20-18233B342E4F}" type="presOf" srcId="{F06E6C47-25A3-433C-9B6C-F95B6CB274CC}" destId="{E8978AF7-12A5-4AFE-9A37-59944B61B178}" srcOrd="2" destOrd="0" presId="urn:microsoft.com/office/officeart/2005/8/layout/gear1"/>
    <dgm:cxn modelId="{15B2E850-224A-45CA-98CB-D3C50C4B14F8}" type="presOf" srcId="{236A11D5-48FF-4A2C-A0FF-A295A349FD71}" destId="{D38E4FC2-18B5-4395-81D0-09AA9B8F2666}" srcOrd="0" destOrd="0" presId="urn:microsoft.com/office/officeart/2005/8/layout/gear1"/>
    <dgm:cxn modelId="{66255B40-412F-406E-928A-9D4F35290377}" type="presOf" srcId="{4B54E001-C4B3-4E8D-904D-2D8A9E5756F3}" destId="{9E863BAE-551A-4E81-9E76-721EF8B1071B}" srcOrd="0" destOrd="0" presId="urn:microsoft.com/office/officeart/2005/8/layout/gear1"/>
    <dgm:cxn modelId="{460542FB-A04B-4E58-81DD-9310CDB39005}" srcId="{F780039E-22D6-4A73-A74D-FE51FCB99DA5}" destId="{F06E6C47-25A3-433C-9B6C-F95B6CB274CC}" srcOrd="0" destOrd="0" parTransId="{844BE904-6353-4F7F-9CDA-A2FE0076DA9E}" sibTransId="{236A11D5-48FF-4A2C-A0FF-A295A349FD71}"/>
    <dgm:cxn modelId="{4338DF71-6BBF-4CDD-AF37-9805BD8440C0}" type="presOf" srcId="{4B54E001-C4B3-4E8D-904D-2D8A9E5756F3}" destId="{42ECBBBE-22E4-4DEA-B160-75D1145A12D3}" srcOrd="2" destOrd="0" presId="urn:microsoft.com/office/officeart/2005/8/layout/gear1"/>
    <dgm:cxn modelId="{F9941854-87B7-469C-BBAF-23222BB8987E}" type="presParOf" srcId="{FE29B9FC-FD04-4F6B-9DE1-2A300A35F239}" destId="{51FAD985-F905-471D-889E-D5D42AF8D73B}" srcOrd="0" destOrd="0" presId="urn:microsoft.com/office/officeart/2005/8/layout/gear1"/>
    <dgm:cxn modelId="{63787368-87EB-422D-941E-4F055C596198}" type="presParOf" srcId="{FE29B9FC-FD04-4F6B-9DE1-2A300A35F239}" destId="{66309348-E37C-4BED-9E5F-3A3CF2C599CD}" srcOrd="1" destOrd="0" presId="urn:microsoft.com/office/officeart/2005/8/layout/gear1"/>
    <dgm:cxn modelId="{F84946F5-9307-4769-AB25-80DF37C73ED0}" type="presParOf" srcId="{FE29B9FC-FD04-4F6B-9DE1-2A300A35F239}" destId="{E8978AF7-12A5-4AFE-9A37-59944B61B178}" srcOrd="2" destOrd="0" presId="urn:microsoft.com/office/officeart/2005/8/layout/gear1"/>
    <dgm:cxn modelId="{4B9E2308-34AA-45BD-928B-7760E4C8DE23}" type="presParOf" srcId="{FE29B9FC-FD04-4F6B-9DE1-2A300A35F239}" destId="{55C59C1E-1A6E-460B-BAB7-3C283DA83C34}" srcOrd="3" destOrd="0" presId="urn:microsoft.com/office/officeart/2005/8/layout/gear1"/>
    <dgm:cxn modelId="{F5E84093-B561-4246-B27D-5E116D4D77F8}" type="presParOf" srcId="{FE29B9FC-FD04-4F6B-9DE1-2A300A35F239}" destId="{8DE90C65-5600-4C38-B077-6BD7D27C42DC}" srcOrd="4" destOrd="0" presId="urn:microsoft.com/office/officeart/2005/8/layout/gear1"/>
    <dgm:cxn modelId="{E9346279-CC27-4AF0-8DE2-AA3477ABE978}" type="presParOf" srcId="{FE29B9FC-FD04-4F6B-9DE1-2A300A35F239}" destId="{5579A3A4-CF99-4CB7-A423-D99B39A35FEC}" srcOrd="5" destOrd="0" presId="urn:microsoft.com/office/officeart/2005/8/layout/gear1"/>
    <dgm:cxn modelId="{A668DDB1-290F-40AC-A9B9-4832D6E6C153}" type="presParOf" srcId="{FE29B9FC-FD04-4F6B-9DE1-2A300A35F239}" destId="{9E863BAE-551A-4E81-9E76-721EF8B1071B}" srcOrd="6" destOrd="0" presId="urn:microsoft.com/office/officeart/2005/8/layout/gear1"/>
    <dgm:cxn modelId="{D2C8581D-9F7C-4BB2-BA7C-ECCC6ED0ACD1}" type="presParOf" srcId="{FE29B9FC-FD04-4F6B-9DE1-2A300A35F239}" destId="{1F090296-DDFF-4140-8B5C-63B705E05111}" srcOrd="7" destOrd="0" presId="urn:microsoft.com/office/officeart/2005/8/layout/gear1"/>
    <dgm:cxn modelId="{FAACA4BA-4C07-4FEC-A2C2-0688C688714E}" type="presParOf" srcId="{FE29B9FC-FD04-4F6B-9DE1-2A300A35F239}" destId="{42ECBBBE-22E4-4DEA-B160-75D1145A12D3}" srcOrd="8" destOrd="0" presId="urn:microsoft.com/office/officeart/2005/8/layout/gear1"/>
    <dgm:cxn modelId="{15D63EE2-C91C-4C3B-84AE-42252B20F83E}" type="presParOf" srcId="{FE29B9FC-FD04-4F6B-9DE1-2A300A35F239}" destId="{0142BE0F-89E5-48D5-8580-720347E2892D}" srcOrd="9" destOrd="0" presId="urn:microsoft.com/office/officeart/2005/8/layout/gear1"/>
    <dgm:cxn modelId="{BD383B9A-AE2F-4F6A-8D54-7B7499393A42}" type="presParOf" srcId="{FE29B9FC-FD04-4F6B-9DE1-2A300A35F239}" destId="{D38E4FC2-18B5-4395-81D0-09AA9B8F2666}" srcOrd="10" destOrd="0" presId="urn:microsoft.com/office/officeart/2005/8/layout/gear1"/>
    <dgm:cxn modelId="{127A9D0F-9A1A-44FA-B97C-510CE280A727}" type="presParOf" srcId="{FE29B9FC-FD04-4F6B-9DE1-2A300A35F239}" destId="{936893E1-8110-4E62-9AFB-082A96D7E5DB}" srcOrd="11" destOrd="0" presId="urn:microsoft.com/office/officeart/2005/8/layout/gear1"/>
    <dgm:cxn modelId="{98F32EE8-4C38-413C-81FB-E9ADED9EAD4E}" type="presParOf" srcId="{FE29B9FC-FD04-4F6B-9DE1-2A300A35F239}" destId="{00F65450-9807-4496-B4EA-60257C12E92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FAD985-F905-471D-889E-D5D42AF8D73B}">
      <dsp:nvSpPr>
        <dsp:cNvPr id="0" name=""/>
        <dsp:cNvSpPr/>
      </dsp:nvSpPr>
      <dsp:spPr>
        <a:xfrm>
          <a:off x="3817324" y="2220078"/>
          <a:ext cx="2713428" cy="2713428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500" kern="1200" dirty="0" smtClean="0"/>
            <a:t>목표</a:t>
          </a:r>
          <a:endParaRPr lang="ko-KR" altLang="en-US" sz="3500" kern="1200" dirty="0"/>
        </a:p>
      </dsp:txBody>
      <dsp:txXfrm>
        <a:off x="4362844" y="2855686"/>
        <a:ext cx="1622388" cy="1394758"/>
      </dsp:txXfrm>
    </dsp:sp>
    <dsp:sp modelId="{55C59C1E-1A6E-460B-BAB7-3C283DA83C34}">
      <dsp:nvSpPr>
        <dsp:cNvPr id="0" name=""/>
        <dsp:cNvSpPr/>
      </dsp:nvSpPr>
      <dsp:spPr>
        <a:xfrm>
          <a:off x="2238602" y="1578722"/>
          <a:ext cx="1973402" cy="1973402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500" kern="1200" dirty="0" smtClean="0"/>
            <a:t>전략</a:t>
          </a:r>
          <a:endParaRPr lang="ko-KR" altLang="en-US" sz="3500" kern="1200" dirty="0"/>
        </a:p>
      </dsp:txBody>
      <dsp:txXfrm>
        <a:off x="2735412" y="2078535"/>
        <a:ext cx="979782" cy="973776"/>
      </dsp:txXfrm>
    </dsp:sp>
    <dsp:sp modelId="{9E863BAE-551A-4E81-9E76-721EF8B1071B}">
      <dsp:nvSpPr>
        <dsp:cNvPr id="0" name=""/>
        <dsp:cNvSpPr/>
      </dsp:nvSpPr>
      <dsp:spPr>
        <a:xfrm rot="20700000">
          <a:off x="3343909" y="217275"/>
          <a:ext cx="1933531" cy="1933531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3500" kern="1200" dirty="0" smtClean="0"/>
            <a:t>수행</a:t>
          </a:r>
          <a:endParaRPr lang="ko-KR" altLang="en-US" sz="3500" kern="1200" dirty="0"/>
        </a:p>
      </dsp:txBody>
      <dsp:txXfrm rot="-20700000">
        <a:off x="3767989" y="641355"/>
        <a:ext cx="1085371" cy="1085371"/>
      </dsp:txXfrm>
    </dsp:sp>
    <dsp:sp modelId="{D38E4FC2-18B5-4395-81D0-09AA9B8F2666}">
      <dsp:nvSpPr>
        <dsp:cNvPr id="0" name=""/>
        <dsp:cNvSpPr/>
      </dsp:nvSpPr>
      <dsp:spPr>
        <a:xfrm>
          <a:off x="3616879" y="1805947"/>
          <a:ext cx="3473188" cy="3473188"/>
        </a:xfrm>
        <a:prstGeom prst="circularArrow">
          <a:avLst>
            <a:gd name="adj1" fmla="val 4687"/>
            <a:gd name="adj2" fmla="val 299029"/>
            <a:gd name="adj3" fmla="val 2531377"/>
            <a:gd name="adj4" fmla="val 15828888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893E1-8110-4E62-9AFB-082A96D7E5DB}">
      <dsp:nvSpPr>
        <dsp:cNvPr id="0" name=""/>
        <dsp:cNvSpPr/>
      </dsp:nvSpPr>
      <dsp:spPr>
        <a:xfrm>
          <a:off x="1889116" y="1138910"/>
          <a:ext cx="2523488" cy="252348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65450-9807-4496-B4EA-60257C12E926}">
      <dsp:nvSpPr>
        <dsp:cNvPr id="0" name=""/>
        <dsp:cNvSpPr/>
      </dsp:nvSpPr>
      <dsp:spPr>
        <a:xfrm>
          <a:off x="2896663" y="-209412"/>
          <a:ext cx="2720829" cy="272082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90844" y="1675036"/>
            <a:ext cx="10008781" cy="1982344"/>
          </a:xfrm>
        </p:spPr>
        <p:txBody>
          <a:bodyPr anchor="b">
            <a:noAutofit/>
          </a:bodyPr>
          <a:lstStyle>
            <a:lvl1pPr algn="ctr">
              <a:defRPr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90844" y="4023462"/>
            <a:ext cx="10008781" cy="1754152"/>
          </a:xfrm>
        </p:spPr>
        <p:txBody>
          <a:bodyPr>
            <a:normAutofit/>
          </a:bodyPr>
          <a:lstStyle>
            <a:lvl1pPr marL="0" indent="0" algn="ctr">
              <a:buNone/>
              <a:defRPr sz="5400" b="1"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331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704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9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723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516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1955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860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0916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895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48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951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12192000" cy="146729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92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0129B-BABA-439D-9F5E-8C31A11434B4}" type="datetimeFigureOut">
              <a:rPr lang="ko-KR" altLang="en-US" smtClean="0"/>
              <a:t>2014-12-09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69859-DB7C-408B-90F1-0DD7C67FDCB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8746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6088" indent="-446088" algn="l" defTabSz="914400" rtl="0" eaLnBrk="1" latinLnBrk="1" hangingPunct="1">
        <a:lnSpc>
          <a:spcPct val="90000"/>
        </a:lnSpc>
        <a:spcBef>
          <a:spcPts val="1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350838" algn="l" defTabSz="914400" rtl="0" eaLnBrk="1" latinLnBrk="1" hangingPunct="1">
        <a:lnSpc>
          <a:spcPct val="90000"/>
        </a:lnSpc>
        <a:spcBef>
          <a:spcPts val="5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광고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Advertising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0032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1692155" y="1928802"/>
            <a:ext cx="8834077" cy="809928"/>
          </a:xfrm>
          <a:prstGeom prst="roundRect">
            <a:avLst>
              <a:gd name="adj" fmla="val 5000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광고의 정의</a:t>
            </a:r>
            <a:endParaRPr lang="en-US" altLang="ko-KR" sz="3200" dirty="0" smtClean="0"/>
          </a:p>
        </p:txBody>
      </p:sp>
      <p:sp>
        <p:nvSpPr>
          <p:cNvPr id="5" name="눈물 방울 4"/>
          <p:cNvSpPr/>
          <p:nvPr/>
        </p:nvSpPr>
        <p:spPr>
          <a:xfrm>
            <a:off x="1285852" y="1928802"/>
            <a:ext cx="880325" cy="852810"/>
          </a:xfrm>
          <a:prstGeom prst="teardrop">
            <a:avLst/>
          </a:prstGeom>
          <a:solidFill>
            <a:schemeClr val="accent2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692155" y="3120917"/>
            <a:ext cx="8834077" cy="8099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 smtClean="0"/>
              <a:t>TV </a:t>
            </a:r>
            <a:r>
              <a:rPr lang="ko-KR" altLang="en-US" sz="3200" dirty="0" smtClean="0"/>
              <a:t>방송 광고의 종류</a:t>
            </a:r>
            <a:endParaRPr lang="ko-KR" altLang="en-US" sz="3200" dirty="0" smtClean="0"/>
          </a:p>
        </p:txBody>
      </p:sp>
      <p:sp>
        <p:nvSpPr>
          <p:cNvPr id="7" name="눈물 방울 6"/>
          <p:cNvSpPr/>
          <p:nvPr/>
        </p:nvSpPr>
        <p:spPr>
          <a:xfrm>
            <a:off x="1285852" y="3120917"/>
            <a:ext cx="880325" cy="852810"/>
          </a:xfrm>
          <a:prstGeom prst="teardrop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692155" y="4313032"/>
            <a:ext cx="8834077" cy="809928"/>
          </a:xfrm>
          <a:prstGeom prst="roundRect">
            <a:avLst>
              <a:gd name="adj" fmla="val 50000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매체 별 광고비 현황</a:t>
            </a:r>
            <a:endParaRPr lang="ko-KR" altLang="en-US" sz="3200" dirty="0" smtClean="0"/>
          </a:p>
        </p:txBody>
      </p:sp>
      <p:sp>
        <p:nvSpPr>
          <p:cNvPr id="9" name="눈물 방울 8"/>
          <p:cNvSpPr/>
          <p:nvPr/>
        </p:nvSpPr>
        <p:spPr>
          <a:xfrm>
            <a:off x="1285852" y="4313032"/>
            <a:ext cx="880325" cy="852810"/>
          </a:xfrm>
          <a:prstGeom prst="teardrop">
            <a:avLst/>
          </a:prstGeom>
          <a:solidFill>
            <a:schemeClr val="accent6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692155" y="5505148"/>
            <a:ext cx="8834077" cy="809928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/>
              <a:t>체계적 광고 관리</a:t>
            </a:r>
            <a:endParaRPr lang="ko-KR" altLang="en-US" sz="3200" dirty="0" smtClean="0"/>
          </a:p>
        </p:txBody>
      </p:sp>
      <p:sp>
        <p:nvSpPr>
          <p:cNvPr id="11" name="눈물 방울 10"/>
          <p:cNvSpPr/>
          <p:nvPr/>
        </p:nvSpPr>
        <p:spPr>
          <a:xfrm>
            <a:off x="1285852" y="5505148"/>
            <a:ext cx="880325" cy="852810"/>
          </a:xfrm>
          <a:prstGeom prst="teardro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ko-KR" altLang="en-US" sz="400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792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광고의 정의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광고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상품이 여러 사람에게 알려지도록 하는 과정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광고 분류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지역에 따라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내용에 따라</a:t>
            </a:r>
            <a:endParaRPr lang="en-US" altLang="ko-KR" dirty="0" smtClean="0"/>
          </a:p>
          <a:p>
            <a:pPr lvl="1">
              <a:lnSpc>
                <a:spcPct val="150000"/>
              </a:lnSpc>
            </a:pPr>
            <a:r>
              <a:rPr lang="ko-KR" altLang="en-US" dirty="0" smtClean="0"/>
              <a:t>수요 형태에 따라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86684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매체 별 광고비 현황</a:t>
            </a:r>
            <a:endParaRPr lang="ko-KR" altLang="en-US" dirty="0"/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778337"/>
              </p:ext>
            </p:extLst>
          </p:nvPr>
        </p:nvGraphicFramePr>
        <p:xfrm>
          <a:off x="838198" y="1953042"/>
          <a:ext cx="3903922" cy="44264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51961"/>
                <a:gridCol w="1951961"/>
              </a:tblGrid>
              <a:tr h="8852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종류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광고비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8852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방송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36,300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8852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인쇄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22,300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8852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인터넷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18,500</a:t>
                      </a:r>
                      <a:endParaRPr lang="ko-KR" altLang="en-US" sz="2800" dirty="0"/>
                    </a:p>
                  </a:txBody>
                  <a:tcPr anchor="ctr"/>
                </a:tc>
              </a:tr>
              <a:tr h="8852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기타</a:t>
                      </a:r>
                      <a:endParaRPr lang="ko-KR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800" dirty="0" smtClean="0"/>
                        <a:t>15,000</a:t>
                      </a:r>
                      <a:endParaRPr lang="ko-KR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차트 7"/>
          <p:cNvGraphicFramePr/>
          <p:nvPr>
            <p:extLst>
              <p:ext uri="{D42A27DB-BD31-4B8C-83A1-F6EECF244321}">
                <p14:modId xmlns:p14="http://schemas.microsoft.com/office/powerpoint/2010/main" val="860307275"/>
              </p:ext>
            </p:extLst>
          </p:nvPr>
        </p:nvGraphicFramePr>
        <p:xfrm>
          <a:off x="5401340" y="1743740"/>
          <a:ext cx="5952460" cy="4784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02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체계적 광고 관리</a:t>
            </a:r>
            <a:endParaRPr lang="ko-KR" altLang="en-US" dirty="0"/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506810185"/>
              </p:ext>
            </p:extLst>
          </p:nvPr>
        </p:nvGraphicFramePr>
        <p:xfrm>
          <a:off x="2032000" y="1701208"/>
          <a:ext cx="8128000" cy="493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063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58</Words>
  <Application>Microsoft Office PowerPoint</Application>
  <PresentationFormat>와이드스크린</PresentationFormat>
  <Paragraphs>33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광고</vt:lpstr>
      <vt:lpstr>목차</vt:lpstr>
      <vt:lpstr>광고의 정의</vt:lpstr>
      <vt:lpstr>매체 별 광고비 현황</vt:lpstr>
      <vt:lpstr>체계적 광고 관리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광고</dc:title>
  <dc:creator>yun hee Song</dc:creator>
  <cp:lastModifiedBy>yun hee Song</cp:lastModifiedBy>
  <cp:revision>3</cp:revision>
  <dcterms:created xsi:type="dcterms:W3CDTF">2014-12-09T09:51:59Z</dcterms:created>
  <dcterms:modified xsi:type="dcterms:W3CDTF">2014-12-09T10:09:03Z</dcterms:modified>
</cp:coreProperties>
</file>