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소요 연수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프랑스</c:v>
                </c:pt>
                <c:pt idx="1">
                  <c:v>미국</c:v>
                </c:pt>
                <c:pt idx="2">
                  <c:v>중국</c:v>
                </c:pt>
                <c:pt idx="3">
                  <c:v>일본</c:v>
                </c:pt>
                <c:pt idx="4">
                  <c:v>한국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115</c:v>
                </c:pt>
                <c:pt idx="1">
                  <c:v>73</c:v>
                </c:pt>
                <c:pt idx="2">
                  <c:v>25</c:v>
                </c:pt>
                <c:pt idx="3">
                  <c:v>24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77248816"/>
        <c:axId val="477247248"/>
      </c:barChart>
      <c:catAx>
        <c:axId val="477248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477247248"/>
        <c:crosses val="autoZero"/>
        <c:auto val="1"/>
        <c:lblAlgn val="ctr"/>
        <c:lblOffset val="100"/>
        <c:noMultiLvlLbl val="0"/>
      </c:catAx>
      <c:valAx>
        <c:axId val="477247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47724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31164-FA10-40EC-9003-B5D132E289FF}" type="doc">
      <dgm:prSet loTypeId="urn:microsoft.com/office/officeart/2005/8/layout/h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2A677BC8-E0A9-4DAD-8315-90DF84328345}">
      <dgm:prSet phldrT="[텍스트]"/>
      <dgm:spPr/>
      <dgm:t>
        <a:bodyPr/>
        <a:lstStyle/>
        <a:p>
          <a:pPr latinLnBrk="1"/>
          <a:r>
            <a:rPr lang="ko-KR" altLang="en-US" dirty="0" smtClean="0"/>
            <a:t>노인문제</a:t>
          </a:r>
          <a:endParaRPr lang="ko-KR" altLang="en-US" dirty="0"/>
        </a:p>
      </dgm:t>
    </dgm:pt>
    <dgm:pt modelId="{6E416220-8C72-4D60-A0E8-5B1B958C2238}" type="parTrans" cxnId="{4B5C6552-555E-4618-A7BB-41C36F767C5C}">
      <dgm:prSet/>
      <dgm:spPr/>
      <dgm:t>
        <a:bodyPr/>
        <a:lstStyle/>
        <a:p>
          <a:pPr latinLnBrk="1"/>
          <a:endParaRPr lang="ko-KR" altLang="en-US"/>
        </a:p>
      </dgm:t>
    </dgm:pt>
    <dgm:pt modelId="{FA4B2856-DF81-4E02-B489-457C1DE49E77}" type="sibTrans" cxnId="{4B5C6552-555E-4618-A7BB-41C36F767C5C}">
      <dgm:prSet/>
      <dgm:spPr/>
      <dgm:t>
        <a:bodyPr/>
        <a:lstStyle/>
        <a:p>
          <a:pPr latinLnBrk="1"/>
          <a:endParaRPr lang="ko-KR" altLang="en-US"/>
        </a:p>
      </dgm:t>
    </dgm:pt>
    <dgm:pt modelId="{1BE323EA-3D87-455E-AABC-A26EB2FC2189}">
      <dgm:prSet phldrT="[텍스트]"/>
      <dgm:spPr/>
      <dgm:t>
        <a:bodyPr/>
        <a:lstStyle/>
        <a:p>
          <a:pPr latinLnBrk="1"/>
          <a:r>
            <a:rPr lang="ko-KR" altLang="en-US" dirty="0" smtClean="0"/>
            <a:t>빈곤</a:t>
          </a:r>
          <a:endParaRPr lang="ko-KR" altLang="en-US" dirty="0"/>
        </a:p>
      </dgm:t>
    </dgm:pt>
    <dgm:pt modelId="{DED9353C-9639-4F05-AA8F-33FE02A9F1E3}" type="parTrans" cxnId="{88E293CD-1A6D-4C27-8F8A-41FAE25B538C}">
      <dgm:prSet/>
      <dgm:spPr/>
      <dgm:t>
        <a:bodyPr/>
        <a:lstStyle/>
        <a:p>
          <a:pPr latinLnBrk="1"/>
          <a:endParaRPr lang="ko-KR" altLang="en-US"/>
        </a:p>
      </dgm:t>
    </dgm:pt>
    <dgm:pt modelId="{C344EF32-FBE1-4D37-BB23-2A99EAD9C7D7}" type="sibTrans" cxnId="{88E293CD-1A6D-4C27-8F8A-41FAE25B538C}">
      <dgm:prSet/>
      <dgm:spPr/>
      <dgm:t>
        <a:bodyPr/>
        <a:lstStyle/>
        <a:p>
          <a:pPr latinLnBrk="1"/>
          <a:endParaRPr lang="ko-KR" altLang="en-US"/>
        </a:p>
      </dgm:t>
    </dgm:pt>
    <dgm:pt modelId="{71BFCF36-CA09-4DF6-BDED-580672440750}">
      <dgm:prSet phldrT="[텍스트]"/>
      <dgm:spPr/>
      <dgm:t>
        <a:bodyPr/>
        <a:lstStyle/>
        <a:p>
          <a:pPr latinLnBrk="1"/>
          <a:r>
            <a:rPr lang="ko-KR" altLang="en-US" dirty="0" smtClean="0"/>
            <a:t>질병</a:t>
          </a:r>
          <a:endParaRPr lang="ko-KR" altLang="en-US" dirty="0"/>
        </a:p>
      </dgm:t>
    </dgm:pt>
    <dgm:pt modelId="{875812F3-009A-464B-819F-48DC57F6935F}" type="parTrans" cxnId="{67A31040-8B4E-4952-AB77-00B21FEF2EA3}">
      <dgm:prSet/>
      <dgm:spPr/>
      <dgm:t>
        <a:bodyPr/>
        <a:lstStyle/>
        <a:p>
          <a:pPr latinLnBrk="1"/>
          <a:endParaRPr lang="ko-KR" altLang="en-US"/>
        </a:p>
      </dgm:t>
    </dgm:pt>
    <dgm:pt modelId="{FF9B6285-EA1C-4800-B157-3F8D022A593A}" type="sibTrans" cxnId="{67A31040-8B4E-4952-AB77-00B21FEF2EA3}">
      <dgm:prSet/>
      <dgm:spPr/>
      <dgm:t>
        <a:bodyPr/>
        <a:lstStyle/>
        <a:p>
          <a:pPr latinLnBrk="1"/>
          <a:endParaRPr lang="ko-KR" altLang="en-US"/>
        </a:p>
      </dgm:t>
    </dgm:pt>
    <dgm:pt modelId="{85BD2788-2047-4A76-A65F-B121D6835275}">
      <dgm:prSet phldrT="[텍스트]"/>
      <dgm:spPr/>
      <dgm:t>
        <a:bodyPr/>
        <a:lstStyle/>
        <a:p>
          <a:pPr latinLnBrk="1"/>
          <a:r>
            <a:rPr lang="ko-KR" altLang="en-US" dirty="0" smtClean="0"/>
            <a:t>해결 방안</a:t>
          </a:r>
          <a:endParaRPr lang="ko-KR" altLang="en-US" dirty="0"/>
        </a:p>
      </dgm:t>
    </dgm:pt>
    <dgm:pt modelId="{606FAF64-D107-458E-99E1-F28DCDC9AB7C}" type="parTrans" cxnId="{3908A643-A387-4299-BB8F-6B0F77759CB4}">
      <dgm:prSet/>
      <dgm:spPr/>
      <dgm:t>
        <a:bodyPr/>
        <a:lstStyle/>
        <a:p>
          <a:pPr latinLnBrk="1"/>
          <a:endParaRPr lang="ko-KR" altLang="en-US"/>
        </a:p>
      </dgm:t>
    </dgm:pt>
    <dgm:pt modelId="{E80C2490-1FD2-4BF1-AC69-1F4A5A00FD93}" type="sibTrans" cxnId="{3908A643-A387-4299-BB8F-6B0F77759CB4}">
      <dgm:prSet/>
      <dgm:spPr/>
      <dgm:t>
        <a:bodyPr/>
        <a:lstStyle/>
        <a:p>
          <a:pPr latinLnBrk="1"/>
          <a:endParaRPr lang="ko-KR" altLang="en-US"/>
        </a:p>
      </dgm:t>
    </dgm:pt>
    <dgm:pt modelId="{9538EAE4-3C97-4CD7-BAAD-85426E7D75A1}">
      <dgm:prSet phldrT="[텍스트]"/>
      <dgm:spPr/>
      <dgm:t>
        <a:bodyPr/>
        <a:lstStyle/>
        <a:p>
          <a:pPr latinLnBrk="1"/>
          <a:r>
            <a:rPr lang="ko-KR" altLang="en-US" dirty="0" smtClean="0"/>
            <a:t>정년 연장</a:t>
          </a:r>
          <a:endParaRPr lang="ko-KR" altLang="en-US" dirty="0"/>
        </a:p>
      </dgm:t>
    </dgm:pt>
    <dgm:pt modelId="{9DF53BD0-BC9D-461F-8644-D48CA0D2AA44}" type="parTrans" cxnId="{C4563675-2111-4218-8B6F-6E672231D8A8}">
      <dgm:prSet/>
      <dgm:spPr/>
      <dgm:t>
        <a:bodyPr/>
        <a:lstStyle/>
        <a:p>
          <a:pPr latinLnBrk="1"/>
          <a:endParaRPr lang="ko-KR" altLang="en-US"/>
        </a:p>
      </dgm:t>
    </dgm:pt>
    <dgm:pt modelId="{D29C7324-D46C-4D5B-87A4-20AD84F3DA67}" type="sibTrans" cxnId="{C4563675-2111-4218-8B6F-6E672231D8A8}">
      <dgm:prSet/>
      <dgm:spPr/>
      <dgm:t>
        <a:bodyPr/>
        <a:lstStyle/>
        <a:p>
          <a:pPr latinLnBrk="1"/>
          <a:endParaRPr lang="ko-KR" altLang="en-US"/>
        </a:p>
      </dgm:t>
    </dgm:pt>
    <dgm:pt modelId="{A8C3912B-52E7-4800-A519-D35C9A933727}">
      <dgm:prSet phldrT="[텍스트]"/>
      <dgm:spPr/>
      <dgm:t>
        <a:bodyPr/>
        <a:lstStyle/>
        <a:p>
          <a:pPr latinLnBrk="1"/>
          <a:r>
            <a:rPr lang="ko-KR" altLang="en-US" dirty="0" smtClean="0"/>
            <a:t>노인 시설 확충</a:t>
          </a:r>
          <a:endParaRPr lang="ko-KR" altLang="en-US" dirty="0"/>
        </a:p>
      </dgm:t>
    </dgm:pt>
    <dgm:pt modelId="{D811B036-6003-4EDF-8EF0-22E9C520FFB7}" type="parTrans" cxnId="{80854B98-A4A1-4B62-8F79-1E835EA0C4FD}">
      <dgm:prSet/>
      <dgm:spPr/>
      <dgm:t>
        <a:bodyPr/>
        <a:lstStyle/>
        <a:p>
          <a:pPr latinLnBrk="1"/>
          <a:endParaRPr lang="ko-KR" altLang="en-US"/>
        </a:p>
      </dgm:t>
    </dgm:pt>
    <dgm:pt modelId="{C73CE02E-39BE-4558-B678-777D19B214CD}" type="sibTrans" cxnId="{80854B98-A4A1-4B62-8F79-1E835EA0C4FD}">
      <dgm:prSet/>
      <dgm:spPr/>
      <dgm:t>
        <a:bodyPr/>
        <a:lstStyle/>
        <a:p>
          <a:pPr latinLnBrk="1"/>
          <a:endParaRPr lang="ko-KR" altLang="en-US"/>
        </a:p>
      </dgm:t>
    </dgm:pt>
    <dgm:pt modelId="{12EE6F87-6C93-473A-8EAB-B8DD720EA123}">
      <dgm:prSet phldrT="[텍스트]"/>
      <dgm:spPr/>
      <dgm:t>
        <a:bodyPr/>
        <a:lstStyle/>
        <a:p>
          <a:pPr latinLnBrk="1"/>
          <a:r>
            <a:rPr lang="ko-KR" altLang="en-US" dirty="0" smtClean="0"/>
            <a:t>외로움</a:t>
          </a:r>
          <a:endParaRPr lang="ko-KR" altLang="en-US" dirty="0"/>
        </a:p>
      </dgm:t>
    </dgm:pt>
    <dgm:pt modelId="{56BC5511-B064-4BCD-8FE6-0B513A128AFE}" type="parTrans" cxnId="{3199581E-95E3-425C-8892-6FCD053335DC}">
      <dgm:prSet/>
      <dgm:spPr/>
      <dgm:t>
        <a:bodyPr/>
        <a:lstStyle/>
        <a:p>
          <a:pPr latinLnBrk="1"/>
          <a:endParaRPr lang="ko-KR" altLang="en-US"/>
        </a:p>
      </dgm:t>
    </dgm:pt>
    <dgm:pt modelId="{931C2CB9-22E9-4682-AE32-55E6E5470B40}" type="sibTrans" cxnId="{3199581E-95E3-425C-8892-6FCD053335DC}">
      <dgm:prSet/>
      <dgm:spPr/>
      <dgm:t>
        <a:bodyPr/>
        <a:lstStyle/>
        <a:p>
          <a:pPr latinLnBrk="1"/>
          <a:endParaRPr lang="ko-KR" altLang="en-US"/>
        </a:p>
      </dgm:t>
    </dgm:pt>
    <dgm:pt modelId="{5E0B1008-433B-4EB4-967D-8A279FEB9283}" type="pres">
      <dgm:prSet presAssocID="{16831164-FA10-40EC-9003-B5D132E289FF}" presName="Name0" presStyleCnt="0">
        <dgm:presLayoutVars>
          <dgm:dir/>
          <dgm:animLvl val="lvl"/>
          <dgm:resizeHandles val="exact"/>
        </dgm:presLayoutVars>
      </dgm:prSet>
      <dgm:spPr/>
    </dgm:pt>
    <dgm:pt modelId="{703A195C-117E-4857-B231-656543E9DE60}" type="pres">
      <dgm:prSet presAssocID="{2A677BC8-E0A9-4DAD-8315-90DF84328345}" presName="composite" presStyleCnt="0"/>
      <dgm:spPr/>
    </dgm:pt>
    <dgm:pt modelId="{612B9008-ED04-4257-BE5A-7131D2BAC4BC}" type="pres">
      <dgm:prSet presAssocID="{2A677BC8-E0A9-4DAD-8315-90DF8432834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A8BC9B5-0C7D-46D7-B257-6887A8A2C95C}" type="pres">
      <dgm:prSet presAssocID="{2A677BC8-E0A9-4DAD-8315-90DF84328345}" presName="desTx" presStyleLbl="alignAccFollowNode1" presStyleIdx="0" presStyleCnt="2">
        <dgm:presLayoutVars>
          <dgm:bulletEnabled val="1"/>
        </dgm:presLayoutVars>
      </dgm:prSet>
      <dgm:spPr/>
    </dgm:pt>
    <dgm:pt modelId="{F0F7F73B-89B4-4709-8274-93C4B8AB79A4}" type="pres">
      <dgm:prSet presAssocID="{FA4B2856-DF81-4E02-B489-457C1DE49E77}" presName="space" presStyleCnt="0"/>
      <dgm:spPr/>
    </dgm:pt>
    <dgm:pt modelId="{563D95CE-82F6-461F-B195-E5936A40BDC0}" type="pres">
      <dgm:prSet presAssocID="{85BD2788-2047-4A76-A65F-B121D6835275}" presName="composite" presStyleCnt="0"/>
      <dgm:spPr/>
    </dgm:pt>
    <dgm:pt modelId="{46C9ED89-E533-42D3-9693-3AB1B50EBFC1}" type="pres">
      <dgm:prSet presAssocID="{85BD2788-2047-4A76-A65F-B121D683527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E86B318-4D8B-44EE-8AE1-CCFBD678524A}" type="pres">
      <dgm:prSet presAssocID="{85BD2788-2047-4A76-A65F-B121D683527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9D8BA2F-FBCD-467F-B464-88438474DDB2}" type="presOf" srcId="{71BFCF36-CA09-4DF6-BDED-580672440750}" destId="{7A8BC9B5-0C7D-46D7-B257-6887A8A2C95C}" srcOrd="0" destOrd="1" presId="urn:microsoft.com/office/officeart/2005/8/layout/hList1"/>
    <dgm:cxn modelId="{C1788A38-E735-401A-9FB0-223E17599860}" type="presOf" srcId="{A8C3912B-52E7-4800-A519-D35C9A933727}" destId="{2E86B318-4D8B-44EE-8AE1-CCFBD678524A}" srcOrd="0" destOrd="1" presId="urn:microsoft.com/office/officeart/2005/8/layout/hList1"/>
    <dgm:cxn modelId="{3DD15A8F-2C10-48E3-9AF0-8058F0921319}" type="presOf" srcId="{16831164-FA10-40EC-9003-B5D132E289FF}" destId="{5E0B1008-433B-4EB4-967D-8A279FEB9283}" srcOrd="0" destOrd="0" presId="urn:microsoft.com/office/officeart/2005/8/layout/hList1"/>
    <dgm:cxn modelId="{C89DEB7C-E449-49F1-BC07-3774D939E8C3}" type="presOf" srcId="{12EE6F87-6C93-473A-8EAB-B8DD720EA123}" destId="{7A8BC9B5-0C7D-46D7-B257-6887A8A2C95C}" srcOrd="0" destOrd="2" presId="urn:microsoft.com/office/officeart/2005/8/layout/hList1"/>
    <dgm:cxn modelId="{AF5AEB9D-4616-4EB5-A449-0B147FAF1485}" type="presOf" srcId="{1BE323EA-3D87-455E-AABC-A26EB2FC2189}" destId="{7A8BC9B5-0C7D-46D7-B257-6887A8A2C95C}" srcOrd="0" destOrd="0" presId="urn:microsoft.com/office/officeart/2005/8/layout/hList1"/>
    <dgm:cxn modelId="{76557B63-E416-40C6-9FAA-1E142402994D}" type="presOf" srcId="{9538EAE4-3C97-4CD7-BAAD-85426E7D75A1}" destId="{2E86B318-4D8B-44EE-8AE1-CCFBD678524A}" srcOrd="0" destOrd="0" presId="urn:microsoft.com/office/officeart/2005/8/layout/hList1"/>
    <dgm:cxn modelId="{0530A927-EF1A-4656-B7A3-A2A664968D0E}" type="presOf" srcId="{85BD2788-2047-4A76-A65F-B121D6835275}" destId="{46C9ED89-E533-42D3-9693-3AB1B50EBFC1}" srcOrd="0" destOrd="0" presId="urn:microsoft.com/office/officeart/2005/8/layout/hList1"/>
    <dgm:cxn modelId="{80854B98-A4A1-4B62-8F79-1E835EA0C4FD}" srcId="{85BD2788-2047-4A76-A65F-B121D6835275}" destId="{A8C3912B-52E7-4800-A519-D35C9A933727}" srcOrd="1" destOrd="0" parTransId="{D811B036-6003-4EDF-8EF0-22E9C520FFB7}" sibTransId="{C73CE02E-39BE-4558-B678-777D19B214CD}"/>
    <dgm:cxn modelId="{88E293CD-1A6D-4C27-8F8A-41FAE25B538C}" srcId="{2A677BC8-E0A9-4DAD-8315-90DF84328345}" destId="{1BE323EA-3D87-455E-AABC-A26EB2FC2189}" srcOrd="0" destOrd="0" parTransId="{DED9353C-9639-4F05-AA8F-33FE02A9F1E3}" sibTransId="{C344EF32-FBE1-4D37-BB23-2A99EAD9C7D7}"/>
    <dgm:cxn modelId="{3199581E-95E3-425C-8892-6FCD053335DC}" srcId="{2A677BC8-E0A9-4DAD-8315-90DF84328345}" destId="{12EE6F87-6C93-473A-8EAB-B8DD720EA123}" srcOrd="2" destOrd="0" parTransId="{56BC5511-B064-4BCD-8FE6-0B513A128AFE}" sibTransId="{931C2CB9-22E9-4682-AE32-55E6E5470B40}"/>
    <dgm:cxn modelId="{67A31040-8B4E-4952-AB77-00B21FEF2EA3}" srcId="{2A677BC8-E0A9-4DAD-8315-90DF84328345}" destId="{71BFCF36-CA09-4DF6-BDED-580672440750}" srcOrd="1" destOrd="0" parTransId="{875812F3-009A-464B-819F-48DC57F6935F}" sibTransId="{FF9B6285-EA1C-4800-B157-3F8D022A593A}"/>
    <dgm:cxn modelId="{3AEDFBDE-9E93-4EF5-8C0A-5F4491AA5349}" type="presOf" srcId="{2A677BC8-E0A9-4DAD-8315-90DF84328345}" destId="{612B9008-ED04-4257-BE5A-7131D2BAC4BC}" srcOrd="0" destOrd="0" presId="urn:microsoft.com/office/officeart/2005/8/layout/hList1"/>
    <dgm:cxn modelId="{C4563675-2111-4218-8B6F-6E672231D8A8}" srcId="{85BD2788-2047-4A76-A65F-B121D6835275}" destId="{9538EAE4-3C97-4CD7-BAAD-85426E7D75A1}" srcOrd="0" destOrd="0" parTransId="{9DF53BD0-BC9D-461F-8644-D48CA0D2AA44}" sibTransId="{D29C7324-D46C-4D5B-87A4-20AD84F3DA67}"/>
    <dgm:cxn modelId="{4B5C6552-555E-4618-A7BB-41C36F767C5C}" srcId="{16831164-FA10-40EC-9003-B5D132E289FF}" destId="{2A677BC8-E0A9-4DAD-8315-90DF84328345}" srcOrd="0" destOrd="0" parTransId="{6E416220-8C72-4D60-A0E8-5B1B958C2238}" sibTransId="{FA4B2856-DF81-4E02-B489-457C1DE49E77}"/>
    <dgm:cxn modelId="{3908A643-A387-4299-BB8F-6B0F77759CB4}" srcId="{16831164-FA10-40EC-9003-B5D132E289FF}" destId="{85BD2788-2047-4A76-A65F-B121D6835275}" srcOrd="1" destOrd="0" parTransId="{606FAF64-D107-458E-99E1-F28DCDC9AB7C}" sibTransId="{E80C2490-1FD2-4BF1-AC69-1F4A5A00FD93}"/>
    <dgm:cxn modelId="{F5AC79A7-F618-4A45-ADC8-93B211E10C4C}" type="presParOf" srcId="{5E0B1008-433B-4EB4-967D-8A279FEB9283}" destId="{703A195C-117E-4857-B231-656543E9DE60}" srcOrd="0" destOrd="0" presId="urn:microsoft.com/office/officeart/2005/8/layout/hList1"/>
    <dgm:cxn modelId="{110F8407-C473-4376-BFC8-E0C2115E8D0A}" type="presParOf" srcId="{703A195C-117E-4857-B231-656543E9DE60}" destId="{612B9008-ED04-4257-BE5A-7131D2BAC4BC}" srcOrd="0" destOrd="0" presId="urn:microsoft.com/office/officeart/2005/8/layout/hList1"/>
    <dgm:cxn modelId="{F6262461-DB6E-49AD-910A-5CE24A6C6ABA}" type="presParOf" srcId="{703A195C-117E-4857-B231-656543E9DE60}" destId="{7A8BC9B5-0C7D-46D7-B257-6887A8A2C95C}" srcOrd="1" destOrd="0" presId="urn:microsoft.com/office/officeart/2005/8/layout/hList1"/>
    <dgm:cxn modelId="{668A450B-A308-470C-9243-58DB71332A1C}" type="presParOf" srcId="{5E0B1008-433B-4EB4-967D-8A279FEB9283}" destId="{F0F7F73B-89B4-4709-8274-93C4B8AB79A4}" srcOrd="1" destOrd="0" presId="urn:microsoft.com/office/officeart/2005/8/layout/hList1"/>
    <dgm:cxn modelId="{CCA0425C-B3CD-4209-9B5F-461169626986}" type="presParOf" srcId="{5E0B1008-433B-4EB4-967D-8A279FEB9283}" destId="{563D95CE-82F6-461F-B195-E5936A40BDC0}" srcOrd="2" destOrd="0" presId="urn:microsoft.com/office/officeart/2005/8/layout/hList1"/>
    <dgm:cxn modelId="{F778CF67-D0F6-47D3-8268-1534BEF567EE}" type="presParOf" srcId="{563D95CE-82F6-461F-B195-E5936A40BDC0}" destId="{46C9ED89-E533-42D3-9693-3AB1B50EBFC1}" srcOrd="0" destOrd="0" presId="urn:microsoft.com/office/officeart/2005/8/layout/hList1"/>
    <dgm:cxn modelId="{E546B45F-E637-4206-939A-312EF991DD69}" type="presParOf" srcId="{563D95CE-82F6-461F-B195-E5936A40BDC0}" destId="{2E86B318-4D8B-44EE-8AE1-CCFBD678524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B9008-ED04-4257-BE5A-7131D2BAC4BC}">
      <dsp:nvSpPr>
        <dsp:cNvPr id="0" name=""/>
        <dsp:cNvSpPr/>
      </dsp:nvSpPr>
      <dsp:spPr>
        <a:xfrm>
          <a:off x="48" y="54104"/>
          <a:ext cx="4597459" cy="115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lvl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smtClean="0"/>
            <a:t>노인문제</a:t>
          </a:r>
          <a:endParaRPr lang="ko-KR" altLang="en-US" sz="4000" kern="1200" dirty="0"/>
        </a:p>
      </dsp:txBody>
      <dsp:txXfrm>
        <a:off x="48" y="54104"/>
        <a:ext cx="4597459" cy="1152000"/>
      </dsp:txXfrm>
    </dsp:sp>
    <dsp:sp modelId="{7A8BC9B5-0C7D-46D7-B257-6887A8A2C95C}">
      <dsp:nvSpPr>
        <dsp:cNvPr id="0" name=""/>
        <dsp:cNvSpPr/>
      </dsp:nvSpPr>
      <dsp:spPr>
        <a:xfrm>
          <a:off x="48" y="1206104"/>
          <a:ext cx="4597459" cy="31841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4000" kern="1200" dirty="0" smtClean="0"/>
            <a:t>빈곤</a:t>
          </a:r>
          <a:endParaRPr lang="ko-KR" altLang="en-US" sz="4000" kern="1200" dirty="0"/>
        </a:p>
        <a:p>
          <a:pPr marL="285750" lvl="1" indent="-285750" algn="l" defTabSz="1778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4000" kern="1200" dirty="0" smtClean="0"/>
            <a:t>질병</a:t>
          </a:r>
          <a:endParaRPr lang="ko-KR" altLang="en-US" sz="4000" kern="1200" dirty="0"/>
        </a:p>
        <a:p>
          <a:pPr marL="285750" lvl="1" indent="-285750" algn="l" defTabSz="1778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4000" kern="1200" dirty="0" smtClean="0"/>
            <a:t>외로움</a:t>
          </a:r>
          <a:endParaRPr lang="ko-KR" altLang="en-US" sz="4000" kern="1200" dirty="0"/>
        </a:p>
      </dsp:txBody>
      <dsp:txXfrm>
        <a:off x="48" y="1206104"/>
        <a:ext cx="4597459" cy="3184199"/>
      </dsp:txXfrm>
    </dsp:sp>
    <dsp:sp modelId="{46C9ED89-E533-42D3-9693-3AB1B50EBFC1}">
      <dsp:nvSpPr>
        <dsp:cNvPr id="0" name=""/>
        <dsp:cNvSpPr/>
      </dsp:nvSpPr>
      <dsp:spPr>
        <a:xfrm>
          <a:off x="5241152" y="54104"/>
          <a:ext cx="4597459" cy="115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lvl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smtClean="0"/>
            <a:t>해결 방안</a:t>
          </a:r>
          <a:endParaRPr lang="ko-KR" altLang="en-US" sz="4000" kern="1200" dirty="0"/>
        </a:p>
      </dsp:txBody>
      <dsp:txXfrm>
        <a:off x="5241152" y="54104"/>
        <a:ext cx="4597459" cy="1152000"/>
      </dsp:txXfrm>
    </dsp:sp>
    <dsp:sp modelId="{2E86B318-4D8B-44EE-8AE1-CCFBD678524A}">
      <dsp:nvSpPr>
        <dsp:cNvPr id="0" name=""/>
        <dsp:cNvSpPr/>
      </dsp:nvSpPr>
      <dsp:spPr>
        <a:xfrm>
          <a:off x="5241152" y="1206104"/>
          <a:ext cx="4597459" cy="31841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4000" kern="1200" dirty="0" smtClean="0"/>
            <a:t>정년 연장</a:t>
          </a:r>
          <a:endParaRPr lang="ko-KR" altLang="en-US" sz="4000" kern="1200" dirty="0"/>
        </a:p>
        <a:p>
          <a:pPr marL="285750" lvl="1" indent="-285750" algn="l" defTabSz="1778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4000" kern="1200" dirty="0" smtClean="0"/>
            <a:t>노인 시설 확충</a:t>
          </a:r>
          <a:endParaRPr lang="ko-KR" altLang="en-US" sz="4000" kern="1200" dirty="0"/>
        </a:p>
      </dsp:txBody>
      <dsp:txXfrm>
        <a:off x="5241152" y="1206104"/>
        <a:ext cx="4597459" cy="3184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" y="0"/>
            <a:ext cx="12188042" cy="686022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764465" y="1743739"/>
            <a:ext cx="9427535" cy="1434435"/>
          </a:xfrm>
        </p:spPr>
        <p:txBody>
          <a:bodyPr anchor="b">
            <a:noAutofit/>
          </a:bodyPr>
          <a:lstStyle>
            <a:lvl1pPr algn="ctr"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64464" y="3623303"/>
            <a:ext cx="9427535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8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07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3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11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60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97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1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1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53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59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12192000" cy="1488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886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CAFB-1FAF-4FB8-B8BC-09BB862620B6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7214-4D7E-48B2-917E-43E5C94E95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77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446088" indent="-446088" algn="l" defTabSz="914400" rtl="0" eaLnBrk="1" latinLnBrk="1" hangingPunct="1">
        <a:lnSpc>
          <a:spcPct val="90000"/>
        </a:lnSpc>
        <a:spcBef>
          <a:spcPts val="1000"/>
        </a:spcBef>
        <a:buFontTx/>
        <a:buBlip>
          <a:blip r:embed="rId13"/>
        </a:buBlip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1" hangingPunct="1">
        <a:lnSpc>
          <a:spcPct val="90000"/>
        </a:lnSpc>
        <a:spcBef>
          <a:spcPts val="5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764465" y="1743739"/>
            <a:ext cx="9427535" cy="1304261"/>
          </a:xfrm>
        </p:spPr>
        <p:txBody>
          <a:bodyPr/>
          <a:lstStyle/>
          <a:p>
            <a:r>
              <a:rPr lang="ko-KR" altLang="en-US" dirty="0" smtClean="0"/>
              <a:t>고령화 사회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An Aging Society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84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1620717" y="1928802"/>
            <a:ext cx="9224491" cy="852810"/>
          </a:xfrm>
          <a:prstGeom prst="roundRect">
            <a:avLst>
              <a:gd name="adj" fmla="val 50000"/>
            </a:avLst>
          </a:prstGeom>
          <a:effec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고령화 사회의 개념과 정의</a:t>
            </a:r>
            <a:endParaRPr lang="ko-KR" altLang="en-US" sz="3200" dirty="0"/>
          </a:p>
        </p:txBody>
      </p:sp>
      <p:sp>
        <p:nvSpPr>
          <p:cNvPr id="4" name="타원 3"/>
          <p:cNvSpPr/>
          <p:nvPr/>
        </p:nvSpPr>
        <p:spPr>
          <a:xfrm>
            <a:off x="1214414" y="1928802"/>
            <a:ext cx="880325" cy="85281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1620717" y="3120917"/>
            <a:ext cx="9224491" cy="852810"/>
          </a:xfrm>
          <a:prstGeom prst="roundRect">
            <a:avLst>
              <a:gd name="adj" fmla="val 50000"/>
            </a:avLst>
          </a:prstGeom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고령화 사회의 문제점</a:t>
            </a:r>
            <a:endParaRPr lang="ko-KR" altLang="en-US" sz="3200" dirty="0"/>
          </a:p>
        </p:txBody>
      </p:sp>
      <p:sp>
        <p:nvSpPr>
          <p:cNvPr id="6" name="타원 5"/>
          <p:cNvSpPr/>
          <p:nvPr/>
        </p:nvSpPr>
        <p:spPr>
          <a:xfrm>
            <a:off x="1214414" y="3120917"/>
            <a:ext cx="880325" cy="85281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620717" y="4313032"/>
            <a:ext cx="9224491" cy="852810"/>
          </a:xfrm>
          <a:prstGeom prst="roundRect">
            <a:avLst>
              <a:gd name="adj" fmla="val 50000"/>
            </a:avLst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고령화 사회 진입 소요 연수</a:t>
            </a:r>
            <a:endParaRPr lang="ko-KR" altLang="en-US" sz="3200" dirty="0"/>
          </a:p>
        </p:txBody>
      </p:sp>
      <p:sp>
        <p:nvSpPr>
          <p:cNvPr id="8" name="타원 7"/>
          <p:cNvSpPr/>
          <p:nvPr/>
        </p:nvSpPr>
        <p:spPr>
          <a:xfrm>
            <a:off x="1214414" y="4313032"/>
            <a:ext cx="880325" cy="85281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620717" y="5505148"/>
            <a:ext cx="9224491" cy="852810"/>
          </a:xfrm>
          <a:prstGeom prst="roundRect">
            <a:avLst>
              <a:gd name="adj" fmla="val 50000"/>
            </a:avLst>
          </a:prstGeom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고령화 사회</a:t>
            </a:r>
            <a:endParaRPr lang="ko-KR" altLang="en-US" sz="3200" dirty="0"/>
          </a:p>
        </p:txBody>
      </p:sp>
      <p:sp>
        <p:nvSpPr>
          <p:cNvPr id="10" name="타원 9"/>
          <p:cNvSpPr/>
          <p:nvPr/>
        </p:nvSpPr>
        <p:spPr>
          <a:xfrm>
            <a:off x="1214414" y="5505148"/>
            <a:ext cx="880325" cy="85281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406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고령화 사회의 개념과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고령화 사회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국제연합</a:t>
            </a:r>
            <a:r>
              <a:rPr lang="en-US" altLang="ko-KR" dirty="0" smtClean="0"/>
              <a:t>(UN)</a:t>
            </a:r>
            <a:r>
              <a:rPr lang="ko-KR" altLang="en-US" dirty="0" smtClean="0"/>
              <a:t>이 정한 바에 따라 </a:t>
            </a:r>
            <a:r>
              <a:rPr lang="en-US" altLang="ko-KR" dirty="0" smtClean="0"/>
              <a:t>65</a:t>
            </a:r>
            <a:r>
              <a:rPr lang="ko-KR" altLang="en-US" dirty="0" smtClean="0"/>
              <a:t>세 이상 노인 인구의 비율이 전체 인구의 </a:t>
            </a:r>
            <a:r>
              <a:rPr lang="en-US" altLang="ko-KR" dirty="0" smtClean="0"/>
              <a:t>7% </a:t>
            </a:r>
            <a:r>
              <a:rPr lang="ko-KR" altLang="en-US" dirty="0" smtClean="0"/>
              <a:t>이상을 차지하는 사회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우리나라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en-US" altLang="ko-KR" dirty="0" smtClean="0"/>
              <a:t>2000</a:t>
            </a:r>
            <a:r>
              <a:rPr lang="ko-KR" altLang="en-US" dirty="0" smtClean="0"/>
              <a:t>년에 노령 인구가 </a:t>
            </a:r>
            <a:r>
              <a:rPr lang="en-US" altLang="ko-KR" dirty="0" smtClean="0"/>
              <a:t>7.1 %</a:t>
            </a:r>
            <a:r>
              <a:rPr lang="ko-KR" altLang="en-US" dirty="0" smtClean="0"/>
              <a:t>에 달하여 이미 고령화 사회로 진입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414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고령화 사회 진입 소요 연수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28166"/>
              </p:ext>
            </p:extLst>
          </p:nvPr>
        </p:nvGraphicFramePr>
        <p:xfrm>
          <a:off x="628502" y="1866802"/>
          <a:ext cx="3900968" cy="45977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5842"/>
                <a:gridCol w="1935126"/>
              </a:tblGrid>
              <a:tr h="7575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국가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소요 연수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7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프랑스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115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7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미국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73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7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중국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25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7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일본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24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7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한국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18</a:t>
                      </a:r>
                      <a:endParaRPr lang="ko-KR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차트 6"/>
          <p:cNvGraphicFramePr/>
          <p:nvPr>
            <p:extLst>
              <p:ext uri="{D42A27DB-BD31-4B8C-83A1-F6EECF244321}">
                <p14:modId xmlns:p14="http://schemas.microsoft.com/office/powerpoint/2010/main" val="786342002"/>
              </p:ext>
            </p:extLst>
          </p:nvPr>
        </p:nvGraphicFramePr>
        <p:xfrm>
          <a:off x="4890976" y="1892594"/>
          <a:ext cx="6889898" cy="4699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064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고령화 사회</a:t>
            </a:r>
            <a:endParaRPr lang="ko-KR" altLang="en-US" dirty="0"/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729201677"/>
              </p:ext>
            </p:extLst>
          </p:nvPr>
        </p:nvGraphicFramePr>
        <p:xfrm>
          <a:off x="1176670" y="2020186"/>
          <a:ext cx="9838660" cy="4444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703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97</Words>
  <Application>Microsoft Office PowerPoint</Application>
  <PresentationFormat>와이드스크린</PresentationFormat>
  <Paragraphs>38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고령화 사회</vt:lpstr>
      <vt:lpstr>목차</vt:lpstr>
      <vt:lpstr>고령화 사회의 개념과 정의</vt:lpstr>
      <vt:lpstr>고령화 사회 진입 소요 연수</vt:lpstr>
      <vt:lpstr>고령화 사회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고령화 사회</dc:title>
  <dc:creator>yun hee Song</dc:creator>
  <cp:lastModifiedBy>yun hee Song</cp:lastModifiedBy>
  <cp:revision>3</cp:revision>
  <dcterms:created xsi:type="dcterms:W3CDTF">2014-12-09T10:18:15Z</dcterms:created>
  <dcterms:modified xsi:type="dcterms:W3CDTF">2014-12-09T10:26:11Z</dcterms:modified>
</cp:coreProperties>
</file>