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16" y="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FAD241-4759-4C6B-91C6-1D14460E7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76BAD3A-63CB-44D0-BCAC-FC93CF460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5BC6659-15FA-406B-A774-EC4872AA9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1DF7-ACA5-432B-930D-3053371408F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4A74DD3-401F-4552-9977-98808FFF9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CD1795-C41B-4C51-9FE2-BD6703A3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5273-CD05-4EB2-A8D8-C2451DD3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3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E90EEE-61AB-4FDF-AD56-7A74298DB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F3F1662-D2F9-492B-9DF1-244241AF8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7F7900-B7A2-44B3-BC25-35F745F46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1DF7-ACA5-432B-930D-3053371408F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84BC87-6E56-4517-8D77-003FCCFCC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737EE8-6BEB-482A-9794-EC68D8C91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5273-CD05-4EB2-A8D8-C2451DD3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8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F7C8D7D-B6B2-4DB7-ABD9-B0AF57E13C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A4D5140-25E2-4EA8-9CC7-DB13818B3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47A829-5BC1-4803-A508-11D7F0D80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1DF7-ACA5-432B-930D-3053371408F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3210DC-03AD-4F54-A6F7-C712A8DC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1C22A8-9FD6-42F3-B4DC-38DDFA9B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5273-CD05-4EB2-A8D8-C2451DD3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2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A168F0-5414-4F96-A156-E0AF99283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7535132-8B22-482F-8856-4102F63F1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D6BB67-A399-4D3F-9AAE-8C65BD82A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1DF7-ACA5-432B-930D-3053371408F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148AB3E-2157-4A4E-88B0-1ECEC281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8BEB477-6398-49BB-B6D0-85D8C4A99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5273-CD05-4EB2-A8D8-C2451DD3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75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190D49-CBCF-4CD7-8C18-DD08636D9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05AABEC-7AC9-4B4A-AD43-AD57802C9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3A163F-E0CC-4F4F-95BA-3712A12B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1DF7-ACA5-432B-930D-3053371408F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B716900-B1C6-4B2D-B79E-D8B8879A4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2DB2298-902D-4FE5-A871-4B2CFD8DA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5273-CD05-4EB2-A8D8-C2451DD3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5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41B3F6-6A58-4627-BED7-12AF4631B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7253826-93CC-42C4-AA3F-1AED8E7CF2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2DC81DF-A927-4FB3-AECF-12A619E0E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67BEB20-C69E-4F35-ADB5-AF84B5109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1DF7-ACA5-432B-930D-3053371408F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ADF0997-0DDD-4F6E-B2AF-2CF6A6064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BEF120A-E865-41D4-9726-7089C689D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5273-CD05-4EB2-A8D8-C2451DD3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596E9B-308B-428A-8192-2A6839F16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CA20E9-C52C-491F-A66A-137921CFF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BE2B7E8-F268-496B-8338-A2AB22B9F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0966079-614F-4BAA-879D-CE82135E80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59A7A61-3A90-4D1A-B717-51D348651C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FF7EA47-10BA-4510-9EAA-858A05A3E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1DF7-ACA5-432B-930D-3053371408F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15F330C-20E9-411B-8C5F-2F900057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AD4176E-0DF0-40E9-AD4B-D9B29F41F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5273-CD05-4EB2-A8D8-C2451DD3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8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CF7A17-1DBB-44C8-AE40-8CD8E899F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D97E09E-A5B6-4A63-8883-344C7667A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1DF7-ACA5-432B-930D-3053371408F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AF801E9-2ACC-4534-B8F8-5A6678FCC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712356D-60CD-4057-A9CF-BE0F3F4F2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5273-CD05-4EB2-A8D8-C2451DD3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4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BADC9D4-F8B4-42AA-9261-91F31B0DB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1DF7-ACA5-432B-930D-3053371408F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E4B89D8-F953-4011-9F0D-DB1270124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CFFF2B9-1A53-453B-BA3D-FB3C3694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5273-CD05-4EB2-A8D8-C2451DD3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8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316B25-714D-446D-9419-2FD8BA787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196761B-4647-4CAA-AC5F-A0A18ABDB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0CB320D-4ED7-4A29-BF74-510560CF2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B86B34A-5D8B-4DCF-9F9C-E07742BB3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1DF7-ACA5-432B-930D-3053371408F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BE1DA01-D7C8-4664-970D-60BBE19FB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23AD47B-5430-49D8-8414-447216513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5273-CD05-4EB2-A8D8-C2451DD3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9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51BB22-1BE8-48F6-B06F-02C6DAF7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6AAD765-CB6E-4D5F-8E2B-909F82955A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0E54C18-7216-470D-8450-139527602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83C1C5D-5CBA-4577-A69F-964BD28C9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1DF7-ACA5-432B-930D-3053371408F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0D5E65E-1EE8-4079-894F-006A96BAA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CFD9805-6B77-484C-91C3-8F91D3419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5273-CD05-4EB2-A8D8-C2451DD3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2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98F46A9-BAEA-4302-BFD8-87BAD2E00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0D6444A-93E3-4EE3-BDFA-2AEA35C20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7762DD-D95E-49A4-8ABC-A2CD3FC7C2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41DF7-ACA5-432B-930D-3053371408F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F2630DC-CBC0-411C-8CA6-0FE4B44D5E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BC4597-9CD5-4C4F-8435-9727FCEC6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E5273-CD05-4EB2-A8D8-C2451DD3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9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자유형: 도형 14">
            <a:extLst>
              <a:ext uri="{FF2B5EF4-FFF2-40B4-BE49-F238E27FC236}">
                <a16:creationId xmlns:a16="http://schemas.microsoft.com/office/drawing/2014/main" id="{99E23E86-8F62-435B-A19E-9A811D25BD8B}"/>
              </a:ext>
            </a:extLst>
          </p:cNvPr>
          <p:cNvSpPr/>
          <p:nvPr/>
        </p:nvSpPr>
        <p:spPr>
          <a:xfrm>
            <a:off x="1623527" y="2227683"/>
            <a:ext cx="8944947" cy="2402632"/>
          </a:xfrm>
          <a:custGeom>
            <a:avLst/>
            <a:gdLst>
              <a:gd name="connsiteX0" fmla="*/ 1203649 w 8944947"/>
              <a:gd name="connsiteY0" fmla="*/ 0 h 2402632"/>
              <a:gd name="connsiteX1" fmla="*/ 2382844 w 8944947"/>
              <a:gd name="connsiteY1" fmla="*/ 961072 h 2402632"/>
              <a:gd name="connsiteX2" fmla="*/ 2406828 w 8944947"/>
              <a:gd name="connsiteY2" fmla="*/ 1198983 h 2402632"/>
              <a:gd name="connsiteX3" fmla="*/ 2408311 w 8944947"/>
              <a:gd name="connsiteY3" fmla="*/ 1198983 h 2402632"/>
              <a:gd name="connsiteX4" fmla="*/ 3383772 w 8944947"/>
              <a:gd name="connsiteY4" fmla="*/ 2174444 h 2402632"/>
              <a:gd name="connsiteX5" fmla="*/ 4339415 w 8944947"/>
              <a:gd name="connsiteY5" fmla="*/ 1395573 h 2402632"/>
              <a:gd name="connsiteX6" fmla="*/ 4358763 w 8944947"/>
              <a:gd name="connsiteY6" fmla="*/ 1203649 h 2402632"/>
              <a:gd name="connsiteX7" fmla="*/ 4357526 w 8944947"/>
              <a:gd name="connsiteY7" fmla="*/ 1203649 h 2402632"/>
              <a:gd name="connsiteX8" fmla="*/ 5561175 w 8944947"/>
              <a:gd name="connsiteY8" fmla="*/ 0 h 2402632"/>
              <a:gd name="connsiteX9" fmla="*/ 6740370 w 8944947"/>
              <a:gd name="connsiteY9" fmla="*/ 961072 h 2402632"/>
              <a:gd name="connsiteX10" fmla="*/ 6764354 w 8944947"/>
              <a:gd name="connsiteY10" fmla="*/ 1198983 h 2402632"/>
              <a:gd name="connsiteX11" fmla="*/ 6765837 w 8944947"/>
              <a:gd name="connsiteY11" fmla="*/ 1198983 h 2402632"/>
              <a:gd name="connsiteX12" fmla="*/ 7741298 w 8944947"/>
              <a:gd name="connsiteY12" fmla="*/ 2174444 h 2402632"/>
              <a:gd name="connsiteX13" fmla="*/ 8716759 w 8944947"/>
              <a:gd name="connsiteY13" fmla="*/ 1198983 h 2402632"/>
              <a:gd name="connsiteX14" fmla="*/ 8944947 w 8944947"/>
              <a:gd name="connsiteY14" fmla="*/ 1198983 h 2402632"/>
              <a:gd name="connsiteX15" fmla="*/ 7741298 w 8944947"/>
              <a:gd name="connsiteY15" fmla="*/ 2402632 h 2402632"/>
              <a:gd name="connsiteX16" fmla="*/ 6562103 w 8944947"/>
              <a:gd name="connsiteY16" fmla="*/ 1441560 h 2402632"/>
              <a:gd name="connsiteX17" fmla="*/ 6538120 w 8944947"/>
              <a:gd name="connsiteY17" fmla="*/ 1203649 h 2402632"/>
              <a:gd name="connsiteX18" fmla="*/ 6536636 w 8944947"/>
              <a:gd name="connsiteY18" fmla="*/ 1203649 h 2402632"/>
              <a:gd name="connsiteX19" fmla="*/ 5561175 w 8944947"/>
              <a:gd name="connsiteY19" fmla="*/ 228188 h 2402632"/>
              <a:gd name="connsiteX20" fmla="*/ 4605532 w 8944947"/>
              <a:gd name="connsiteY20" fmla="*/ 1007060 h 2402632"/>
              <a:gd name="connsiteX21" fmla="*/ 4586185 w 8944947"/>
              <a:gd name="connsiteY21" fmla="*/ 1198983 h 2402632"/>
              <a:gd name="connsiteX22" fmla="*/ 4587421 w 8944947"/>
              <a:gd name="connsiteY22" fmla="*/ 1198983 h 2402632"/>
              <a:gd name="connsiteX23" fmla="*/ 3383772 w 8944947"/>
              <a:gd name="connsiteY23" fmla="*/ 2402632 h 2402632"/>
              <a:gd name="connsiteX24" fmla="*/ 2204577 w 8944947"/>
              <a:gd name="connsiteY24" fmla="*/ 1441560 h 2402632"/>
              <a:gd name="connsiteX25" fmla="*/ 2180594 w 8944947"/>
              <a:gd name="connsiteY25" fmla="*/ 1203649 h 2402632"/>
              <a:gd name="connsiteX26" fmla="*/ 2179110 w 8944947"/>
              <a:gd name="connsiteY26" fmla="*/ 1203649 h 2402632"/>
              <a:gd name="connsiteX27" fmla="*/ 1203649 w 8944947"/>
              <a:gd name="connsiteY27" fmla="*/ 228188 h 2402632"/>
              <a:gd name="connsiteX28" fmla="*/ 228188 w 8944947"/>
              <a:gd name="connsiteY28" fmla="*/ 1203649 h 2402632"/>
              <a:gd name="connsiteX29" fmla="*/ 0 w 8944947"/>
              <a:gd name="connsiteY29" fmla="*/ 1203649 h 2402632"/>
              <a:gd name="connsiteX30" fmla="*/ 1203649 w 8944947"/>
              <a:gd name="connsiteY30" fmla="*/ 0 h 2402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8944947" h="2402632">
                <a:moveTo>
                  <a:pt x="1203649" y="0"/>
                </a:moveTo>
                <a:cubicBezTo>
                  <a:pt x="1785311" y="0"/>
                  <a:pt x="2270608" y="412589"/>
                  <a:pt x="2382844" y="961072"/>
                </a:cubicBezTo>
                <a:lnTo>
                  <a:pt x="2406828" y="1198983"/>
                </a:lnTo>
                <a:lnTo>
                  <a:pt x="2408311" y="1198983"/>
                </a:lnTo>
                <a:cubicBezTo>
                  <a:pt x="2408311" y="1737715"/>
                  <a:pt x="2845040" y="2174444"/>
                  <a:pt x="3383772" y="2174444"/>
                </a:cubicBezTo>
                <a:cubicBezTo>
                  <a:pt x="3855162" y="2174444"/>
                  <a:pt x="4248457" y="1840073"/>
                  <a:pt x="4339415" y="1395573"/>
                </a:cubicBezTo>
                <a:lnTo>
                  <a:pt x="4358763" y="1203649"/>
                </a:lnTo>
                <a:lnTo>
                  <a:pt x="4357526" y="1203649"/>
                </a:lnTo>
                <a:cubicBezTo>
                  <a:pt x="4357526" y="538892"/>
                  <a:pt x="4896418" y="0"/>
                  <a:pt x="5561175" y="0"/>
                </a:cubicBezTo>
                <a:cubicBezTo>
                  <a:pt x="6142838" y="0"/>
                  <a:pt x="6628135" y="412589"/>
                  <a:pt x="6740370" y="961072"/>
                </a:cubicBezTo>
                <a:lnTo>
                  <a:pt x="6764354" y="1198983"/>
                </a:lnTo>
                <a:lnTo>
                  <a:pt x="6765837" y="1198983"/>
                </a:lnTo>
                <a:cubicBezTo>
                  <a:pt x="6765837" y="1737715"/>
                  <a:pt x="7202566" y="2174444"/>
                  <a:pt x="7741298" y="2174444"/>
                </a:cubicBezTo>
                <a:cubicBezTo>
                  <a:pt x="8280030" y="2174444"/>
                  <a:pt x="8716759" y="1737715"/>
                  <a:pt x="8716759" y="1198983"/>
                </a:cubicBezTo>
                <a:lnTo>
                  <a:pt x="8944947" y="1198983"/>
                </a:lnTo>
                <a:cubicBezTo>
                  <a:pt x="8944947" y="1863740"/>
                  <a:pt x="8406055" y="2402632"/>
                  <a:pt x="7741298" y="2402632"/>
                </a:cubicBezTo>
                <a:cubicBezTo>
                  <a:pt x="7159636" y="2402632"/>
                  <a:pt x="6674339" y="1990043"/>
                  <a:pt x="6562103" y="1441560"/>
                </a:cubicBezTo>
                <a:lnTo>
                  <a:pt x="6538120" y="1203649"/>
                </a:lnTo>
                <a:lnTo>
                  <a:pt x="6536636" y="1203649"/>
                </a:lnTo>
                <a:cubicBezTo>
                  <a:pt x="6536636" y="664917"/>
                  <a:pt x="6099907" y="228188"/>
                  <a:pt x="5561175" y="228188"/>
                </a:cubicBezTo>
                <a:cubicBezTo>
                  <a:pt x="5089785" y="228188"/>
                  <a:pt x="4696490" y="562559"/>
                  <a:pt x="4605532" y="1007060"/>
                </a:cubicBezTo>
                <a:lnTo>
                  <a:pt x="4586185" y="1198983"/>
                </a:lnTo>
                <a:lnTo>
                  <a:pt x="4587421" y="1198983"/>
                </a:lnTo>
                <a:cubicBezTo>
                  <a:pt x="4587421" y="1863740"/>
                  <a:pt x="4048529" y="2402632"/>
                  <a:pt x="3383772" y="2402632"/>
                </a:cubicBezTo>
                <a:cubicBezTo>
                  <a:pt x="2802110" y="2402632"/>
                  <a:pt x="2316813" y="1990043"/>
                  <a:pt x="2204577" y="1441560"/>
                </a:cubicBezTo>
                <a:lnTo>
                  <a:pt x="2180594" y="1203649"/>
                </a:lnTo>
                <a:lnTo>
                  <a:pt x="2179110" y="1203649"/>
                </a:lnTo>
                <a:cubicBezTo>
                  <a:pt x="2179110" y="664917"/>
                  <a:pt x="1742381" y="228188"/>
                  <a:pt x="1203649" y="228188"/>
                </a:cubicBezTo>
                <a:cubicBezTo>
                  <a:pt x="664917" y="228188"/>
                  <a:pt x="228188" y="664917"/>
                  <a:pt x="228188" y="1203649"/>
                </a:cubicBezTo>
                <a:lnTo>
                  <a:pt x="0" y="1203649"/>
                </a:lnTo>
                <a:cubicBezTo>
                  <a:pt x="0" y="538892"/>
                  <a:pt x="538892" y="0"/>
                  <a:pt x="1203649" y="0"/>
                </a:cubicBezTo>
                <a:close/>
              </a:path>
            </a:pathLst>
          </a:custGeom>
          <a:gradFill>
            <a:gsLst>
              <a:gs pos="0">
                <a:srgbClr val="FF00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969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 병조</dc:creator>
  <cp:lastModifiedBy>민 병조</cp:lastModifiedBy>
  <cp:revision>1</cp:revision>
  <dcterms:created xsi:type="dcterms:W3CDTF">2020-09-26T01:59:22Z</dcterms:created>
  <dcterms:modified xsi:type="dcterms:W3CDTF">2020-09-26T01:59:31Z</dcterms:modified>
</cp:coreProperties>
</file>