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03" d="100"/>
          <a:sy n="103" d="100"/>
        </p:scale>
        <p:origin x="138" y="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7A8EFB5-371A-4A2D-B2D3-123BBCEE01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BDC2FCDA-8D30-41D3-90DE-934514CFCC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232744E-A2B2-4BD9-8664-B8FC54FF7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86D8-F0D3-41C5-92D9-FE95622A9424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294D78-B94D-46B1-B07E-BFB95F5CD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E933715-26F9-41F2-8722-AB6FF6D29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D970C-A526-4087-A49C-A302EEEB9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53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CE88F94-62BD-48CA-921B-BF769DE1A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F2CD1CE-1500-4220-B6E7-8F25E1D286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468B6B5-FD28-4F63-84D7-46DAF6BE7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86D8-F0D3-41C5-92D9-FE95622A9424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DD3E5D7-D95D-4AEC-9D04-FF79A5B4B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83FA2D5-2807-4A0B-99F3-FFC827950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D970C-A526-4087-A49C-A302EEEB9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577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95A0E6D1-A72E-4B9D-929B-28BDC14739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463E3EA-F592-49FF-8FC1-F479A364E5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EEBD3C3-7052-436F-BCAD-067D9FB1E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86D8-F0D3-41C5-92D9-FE95622A9424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FE95292-A00E-455D-91EE-B65CFDAC6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5F79F34-5399-4C7C-AD32-CEF606083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D970C-A526-4087-A49C-A302EEEB9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230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B7BA40D-4AD0-42C5-AC2E-C21C5E6D8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6D77C55-A8D0-4CE8-9286-5D9567B7B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C6D0278-BEC2-4BBA-AA77-2DAA5906C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86D8-F0D3-41C5-92D9-FE95622A9424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BAD8740-EA81-4D0A-814F-212B37F20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1BD46EB-73B8-45AF-87C1-9B3EB63E7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D970C-A526-4087-A49C-A302EEEB9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992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0CBEBB-E96D-4392-B4BF-9431EEAE7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01EB1ED-BDDC-4ED5-ACB8-138ACF2FD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347FDB9-44B0-44EB-A4E8-B684FE1C8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86D8-F0D3-41C5-92D9-FE95622A9424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CF33B92-AD3F-46E2-8DE3-0ACE282A1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4F20F34-67FC-43EE-BE56-FA98C1B75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D970C-A526-4087-A49C-A302EEEB9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589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A499341-66D1-4159-B58A-0FC23E5DB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00B3863-D59A-49B1-BD3C-2C4705EA5E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2295B90-DCA4-4D43-9119-47DDA45247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6531AF0-FB8C-4898-8FC8-324D010B6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86D8-F0D3-41C5-92D9-FE95622A9424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C780A41-E8E2-4693-A37A-AA85DF8C7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87B26B0-BCE9-480D-B060-2FC95ADE5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D970C-A526-4087-A49C-A302EEEB9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147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960D3E5-A4B8-4053-91B8-AD1CA1891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BC68F6C-2B6B-4B4D-BBDB-D1A84F27E5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2FA62FB-588A-44FA-911F-BAB4E2ABFC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B6EC8AF4-DE99-4579-89D7-4FAB6F4C20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6A26D94-561F-4993-BA39-0E41201E6D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F564E02-BE4A-4182-ABED-A666D17D9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86D8-F0D3-41C5-92D9-FE95622A9424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869BBF09-BBFD-467F-B88B-B01AAF7B4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825B221F-920C-4DF7-BB22-8E12EF413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D970C-A526-4087-A49C-A302EEEB9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627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167B4BB-47D6-44B4-B9E7-7A3FD0F7B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B2E49F82-D5FB-445F-A572-23A8474A6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86D8-F0D3-41C5-92D9-FE95622A9424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FEBD748-936E-467F-BA4D-EAF625286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F2E6877-D32E-4A40-8C02-A33A883C1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D970C-A526-4087-A49C-A302EEEB9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364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B13D9F3A-623B-4C11-80C8-C1ADE3467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86D8-F0D3-41C5-92D9-FE95622A9424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3793091-9BFB-41BC-8E45-F7AF2A3DF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B4C4B2B-F5B5-443A-989E-7B5C2E128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D970C-A526-4087-A49C-A302EEEB9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72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DE36BA6-F03C-47B9-8306-5A8B62E55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FDCF27D-0FD6-43B2-AD74-43EAB93F3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C87D091-2CDF-4C1C-AB7F-930AAA9293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D311DE5-FA55-41CA-B858-AA4BC6581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86D8-F0D3-41C5-92D9-FE95622A9424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C366115-7BFD-4BCA-A911-A6E02995C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D28902E-4B2F-43B6-975F-BFAB3E3EF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D970C-A526-4087-A49C-A302EEEB9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171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CE73FE0-E911-41DE-BC84-D2A95D39A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25581C96-FEB9-4CF2-80F5-2C7EB51C44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63E085E-7477-40F5-831F-22014D60E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5A48C74-E807-41D5-B645-0E735F2A5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86D8-F0D3-41C5-92D9-FE95622A9424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A830B9C-232C-4BA7-853F-00EA07F3C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4C416A6-7703-4FAF-A579-607332235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D970C-A526-4087-A49C-A302EEEB9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292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8D635D0-BC9E-4C3E-A3CC-F91A333AB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3045E6F-C687-411B-8C2A-39158EB5A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5DE2A4A-A50B-46CC-A51E-E9F036658B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786D8-F0D3-41C5-92D9-FE95622A9424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6E59E7D-0759-46CB-9651-49D84BA786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4666CD6-7C25-4D64-8C4A-228A406E1C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D970C-A526-4087-A49C-A302EEEB9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13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8C4C9B7-5610-4FC6-AF6E-526C08BC643E}"/>
              </a:ext>
            </a:extLst>
          </p:cNvPr>
          <p:cNvSpPr txBox="1"/>
          <p:nvPr/>
        </p:nvSpPr>
        <p:spPr>
          <a:xfrm>
            <a:off x="2619728" y="1281901"/>
            <a:ext cx="695254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9600" b="1" spc="-1000" dirty="0" err="1">
                <a:ln w="203200">
                  <a:solidFill>
                    <a:srgbClr val="FFC000"/>
                  </a:solidFill>
                </a:ln>
              </a:rPr>
              <a:t>타이포</a:t>
            </a:r>
            <a:r>
              <a:rPr lang="ko-KR" altLang="en-US" sz="9600" b="1" spc="-1000" dirty="0">
                <a:ln w="203200">
                  <a:solidFill>
                    <a:srgbClr val="FFC000"/>
                  </a:solidFill>
                </a:ln>
              </a:rPr>
              <a:t> 디자인</a:t>
            </a:r>
            <a:endParaRPr lang="en-US" sz="9600" b="1" spc="-1000" dirty="0">
              <a:ln w="203200">
                <a:solidFill>
                  <a:srgbClr val="FFC000"/>
                </a:solidFill>
              </a:ln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0C44A7-8C2E-4889-BD39-6AE5CB60EEF3}"/>
              </a:ext>
            </a:extLst>
          </p:cNvPr>
          <p:cNvSpPr txBox="1"/>
          <p:nvPr/>
        </p:nvSpPr>
        <p:spPr>
          <a:xfrm>
            <a:off x="2619728" y="1281901"/>
            <a:ext cx="695254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9600" b="1" spc="-1000" dirty="0" err="1">
                <a:solidFill>
                  <a:schemeClr val="bg1"/>
                </a:solidFill>
              </a:rPr>
              <a:t>타이포</a:t>
            </a:r>
            <a:r>
              <a:rPr lang="ko-KR" altLang="en-US" sz="9600" b="1" spc="-1000" dirty="0">
                <a:solidFill>
                  <a:schemeClr val="bg1"/>
                </a:solidFill>
              </a:rPr>
              <a:t> 디자인</a:t>
            </a:r>
            <a:endParaRPr lang="en-US" sz="9600" b="1" spc="-1000" dirty="0">
              <a:solidFill>
                <a:schemeClr val="bg1"/>
              </a:solidFill>
            </a:endParaRPr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id="{C9E3C78D-01F8-4C70-87F1-AE609BE37E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50000"/>
          <a:stretch>
            <a:fillRect/>
          </a:stretch>
        </p:blipFill>
        <p:spPr>
          <a:xfrm>
            <a:off x="2011326" y="3031031"/>
            <a:ext cx="8169348" cy="1283318"/>
          </a:xfrm>
          <a:custGeom>
            <a:avLst/>
            <a:gdLst>
              <a:gd name="connsiteX0" fmla="*/ 0 w 8169348"/>
              <a:gd name="connsiteY0" fmla="*/ 0 h 1283318"/>
              <a:gd name="connsiteX1" fmla="*/ 8169348 w 8169348"/>
              <a:gd name="connsiteY1" fmla="*/ 0 h 1283318"/>
              <a:gd name="connsiteX2" fmla="*/ 8169348 w 8169348"/>
              <a:gd name="connsiteY2" fmla="*/ 867778 h 1283318"/>
              <a:gd name="connsiteX3" fmla="*/ 0 w 8169348"/>
              <a:gd name="connsiteY3" fmla="*/ 1283318 h 1283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69348" h="1283318">
                <a:moveTo>
                  <a:pt x="0" y="0"/>
                </a:moveTo>
                <a:lnTo>
                  <a:pt x="8169348" y="0"/>
                </a:lnTo>
                <a:lnTo>
                  <a:pt x="8169348" y="867778"/>
                </a:lnTo>
                <a:lnTo>
                  <a:pt x="0" y="1283318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98299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</Words>
  <Application>Microsoft Office PowerPoint</Application>
  <PresentationFormat>와이드스크린</PresentationFormat>
  <Paragraphs>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민 병조</dc:creator>
  <cp:lastModifiedBy>민 병조</cp:lastModifiedBy>
  <cp:revision>1</cp:revision>
  <dcterms:created xsi:type="dcterms:W3CDTF">2020-09-26T02:17:58Z</dcterms:created>
  <dcterms:modified xsi:type="dcterms:W3CDTF">2020-09-26T02:21:20Z</dcterms:modified>
</cp:coreProperties>
</file>