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5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JIHOON" userId="e344d0b5-5726-4af6-8331-9d7ed3b34295" providerId="ADAL" clId="{C301242B-AB59-4DB8-A3A9-85FEB2B6C3D5}"/>
    <pc:docChg chg="undo custSel addSld delSld modSld">
      <pc:chgData name="LEEJIHOON" userId="e344d0b5-5726-4af6-8331-9d7ed3b34295" providerId="ADAL" clId="{C301242B-AB59-4DB8-A3A9-85FEB2B6C3D5}" dt="2018-02-13T08:27:04.185" v="340" actId="2696"/>
      <pc:docMkLst>
        <pc:docMk/>
      </pc:docMkLst>
      <pc:sldChg chg="addSp delSp modSp del">
        <pc:chgData name="LEEJIHOON" userId="e344d0b5-5726-4af6-8331-9d7ed3b34295" providerId="ADAL" clId="{C301242B-AB59-4DB8-A3A9-85FEB2B6C3D5}" dt="2018-02-13T08:27:04.185" v="340" actId="2696"/>
        <pc:sldMkLst>
          <pc:docMk/>
          <pc:sldMk cId="3984493550" sldId="257"/>
        </pc:sldMkLst>
        <pc:spChg chg="mod">
          <ac:chgData name="LEEJIHOON" userId="e344d0b5-5726-4af6-8331-9d7ed3b34295" providerId="ADAL" clId="{C301242B-AB59-4DB8-A3A9-85FEB2B6C3D5}" dt="2018-02-13T08:24:32.061" v="182"/>
          <ac:spMkLst>
            <pc:docMk/>
            <pc:sldMk cId="3984493550" sldId="257"/>
            <ac:spMk id="15" creationId="{B7146CAD-AF86-416F-BCDC-A1249ED6995A}"/>
          </ac:spMkLst>
        </pc:spChg>
        <pc:grpChg chg="add del mod">
          <ac:chgData name="LEEJIHOON" userId="e344d0b5-5726-4af6-8331-9d7ed3b34295" providerId="ADAL" clId="{C301242B-AB59-4DB8-A3A9-85FEB2B6C3D5}" dt="2018-02-13T08:24:32.331" v="183" actId="478"/>
          <ac:grpSpMkLst>
            <pc:docMk/>
            <pc:sldMk cId="3984493550" sldId="257"/>
            <ac:grpSpMk id="2" creationId="{B824409E-5DFB-4723-A383-776A6E9BEC74}"/>
          </ac:grpSpMkLst>
        </pc:grpChg>
        <pc:picChg chg="del">
          <ac:chgData name="LEEJIHOON" userId="e344d0b5-5726-4af6-8331-9d7ed3b34295" providerId="ADAL" clId="{C301242B-AB59-4DB8-A3A9-85FEB2B6C3D5}" dt="2018-02-13T08:16:09.014" v="12" actId="478"/>
          <ac:picMkLst>
            <pc:docMk/>
            <pc:sldMk cId="3984493550" sldId="257"/>
            <ac:picMk id="6" creationId="{30D3C5AF-2271-4232-96C0-5084791F37A7}"/>
          </ac:picMkLst>
        </pc:picChg>
        <pc:picChg chg="del">
          <ac:chgData name="LEEJIHOON" userId="e344d0b5-5726-4af6-8331-9d7ed3b34295" providerId="ADAL" clId="{C301242B-AB59-4DB8-A3A9-85FEB2B6C3D5}" dt="2018-02-13T08:16:09.521" v="14" actId="478"/>
          <ac:picMkLst>
            <pc:docMk/>
            <pc:sldMk cId="3984493550" sldId="257"/>
            <ac:picMk id="8" creationId="{FCE60DE8-4F33-44C8-8246-E4CB29C16D8A}"/>
          </ac:picMkLst>
        </pc:picChg>
        <pc:picChg chg="del">
          <ac:chgData name="LEEJIHOON" userId="e344d0b5-5726-4af6-8331-9d7ed3b34295" providerId="ADAL" clId="{C301242B-AB59-4DB8-A3A9-85FEB2B6C3D5}" dt="2018-02-13T08:16:09.262" v="13" actId="478"/>
          <ac:picMkLst>
            <pc:docMk/>
            <pc:sldMk cId="3984493550" sldId="257"/>
            <ac:picMk id="10" creationId="{3D76CFC6-B7AD-4A70-BDB1-876131C2C55C}"/>
          </ac:picMkLst>
        </pc:picChg>
        <pc:picChg chg="del">
          <ac:chgData name="LEEJIHOON" userId="e344d0b5-5726-4af6-8331-9d7ed3b34295" providerId="ADAL" clId="{C301242B-AB59-4DB8-A3A9-85FEB2B6C3D5}" dt="2018-02-13T08:16:09.868" v="15" actId="478"/>
          <ac:picMkLst>
            <pc:docMk/>
            <pc:sldMk cId="3984493550" sldId="257"/>
            <ac:picMk id="12" creationId="{AFFEE4DF-74CF-4F35-A7B1-ADD8D3B0498B}"/>
          </ac:picMkLst>
        </pc:picChg>
        <pc:picChg chg="add mod">
          <ac:chgData name="LEEJIHOON" userId="e344d0b5-5726-4af6-8331-9d7ed3b34295" providerId="ADAL" clId="{C301242B-AB59-4DB8-A3A9-85FEB2B6C3D5}" dt="2018-02-13T08:20:57.576" v="78" actId="164"/>
          <ac:picMkLst>
            <pc:docMk/>
            <pc:sldMk cId="3984493550" sldId="257"/>
            <ac:picMk id="18" creationId="{D2E954BE-FEDA-4BED-9515-B385427EADDF}"/>
          </ac:picMkLst>
        </pc:picChg>
        <pc:picChg chg="del">
          <ac:chgData name="LEEJIHOON" userId="e344d0b5-5726-4af6-8331-9d7ed3b34295" providerId="ADAL" clId="{C301242B-AB59-4DB8-A3A9-85FEB2B6C3D5}" dt="2018-02-13T08:16:08.461" v="10" actId="478"/>
          <ac:picMkLst>
            <pc:docMk/>
            <pc:sldMk cId="3984493550" sldId="257"/>
            <ac:picMk id="24" creationId="{A1E23023-F6E7-4E7B-9320-23003E334232}"/>
          </ac:picMkLst>
        </pc:picChg>
        <pc:picChg chg="del">
          <ac:chgData name="LEEJIHOON" userId="e344d0b5-5726-4af6-8331-9d7ed3b34295" providerId="ADAL" clId="{C301242B-AB59-4DB8-A3A9-85FEB2B6C3D5}" dt="2018-02-13T08:16:08.744" v="11" actId="478"/>
          <ac:picMkLst>
            <pc:docMk/>
            <pc:sldMk cId="3984493550" sldId="257"/>
            <ac:picMk id="26" creationId="{9C987984-703F-4C09-B61D-02E27155EA5A}"/>
          </ac:picMkLst>
        </pc:picChg>
        <pc:picChg chg="add mod">
          <ac:chgData name="LEEJIHOON" userId="e344d0b5-5726-4af6-8331-9d7ed3b34295" providerId="ADAL" clId="{C301242B-AB59-4DB8-A3A9-85FEB2B6C3D5}" dt="2018-02-13T08:21:01.108" v="82" actId="1076"/>
          <ac:picMkLst>
            <pc:docMk/>
            <pc:sldMk cId="3984493550" sldId="257"/>
            <ac:picMk id="27" creationId="{5487252B-FC34-4D27-AF2B-CC950AE69398}"/>
          </ac:picMkLst>
        </pc:picChg>
        <pc:picChg chg="add mod">
          <ac:chgData name="LEEJIHOON" userId="e344d0b5-5726-4af6-8331-9d7ed3b34295" providerId="ADAL" clId="{C301242B-AB59-4DB8-A3A9-85FEB2B6C3D5}" dt="2018-02-13T08:20:57.576" v="78" actId="164"/>
          <ac:picMkLst>
            <pc:docMk/>
            <pc:sldMk cId="3984493550" sldId="257"/>
            <ac:picMk id="29" creationId="{DEC4CA0F-7753-4F9B-9FED-872F4242759F}"/>
          </ac:picMkLst>
        </pc:picChg>
        <pc:picChg chg="add mod">
          <ac:chgData name="LEEJIHOON" userId="e344d0b5-5726-4af6-8331-9d7ed3b34295" providerId="ADAL" clId="{C301242B-AB59-4DB8-A3A9-85FEB2B6C3D5}" dt="2018-02-13T08:20:57.576" v="78" actId="164"/>
          <ac:picMkLst>
            <pc:docMk/>
            <pc:sldMk cId="3984493550" sldId="257"/>
            <ac:picMk id="31" creationId="{3F2D5C4F-864D-4DD2-BD16-31A2CACB41CB}"/>
          </ac:picMkLst>
        </pc:picChg>
        <pc:picChg chg="add mod">
          <ac:chgData name="LEEJIHOON" userId="e344d0b5-5726-4af6-8331-9d7ed3b34295" providerId="ADAL" clId="{C301242B-AB59-4DB8-A3A9-85FEB2B6C3D5}" dt="2018-02-13T08:20:57.576" v="78" actId="164"/>
          <ac:picMkLst>
            <pc:docMk/>
            <pc:sldMk cId="3984493550" sldId="257"/>
            <ac:picMk id="33" creationId="{B07405C3-6991-4DD8-AA8B-E68768B97A66}"/>
          </ac:picMkLst>
        </pc:picChg>
        <pc:picChg chg="add mod">
          <ac:chgData name="LEEJIHOON" userId="e344d0b5-5726-4af6-8331-9d7ed3b34295" providerId="ADAL" clId="{C301242B-AB59-4DB8-A3A9-85FEB2B6C3D5}" dt="2018-02-13T08:20:57.576" v="78" actId="164"/>
          <ac:picMkLst>
            <pc:docMk/>
            <pc:sldMk cId="3984493550" sldId="257"/>
            <ac:picMk id="35" creationId="{602074D2-95E2-4BE5-A89B-1438FC341878}"/>
          </ac:picMkLst>
        </pc:picChg>
      </pc:sldChg>
      <pc:sldChg chg="addSp modSp">
        <pc:chgData name="LEEJIHOON" userId="e344d0b5-5726-4af6-8331-9d7ed3b34295" providerId="ADAL" clId="{C301242B-AB59-4DB8-A3A9-85FEB2B6C3D5}" dt="2018-02-13T08:17:13.110" v="52" actId="14100"/>
        <pc:sldMkLst>
          <pc:docMk/>
          <pc:sldMk cId="959759047" sldId="258"/>
        </pc:sldMkLst>
        <pc:spChg chg="mod">
          <ac:chgData name="LEEJIHOON" userId="e344d0b5-5726-4af6-8331-9d7ed3b34295" providerId="ADAL" clId="{C301242B-AB59-4DB8-A3A9-85FEB2B6C3D5}" dt="2018-02-13T08:16:54.738" v="42" actId="1076"/>
          <ac:spMkLst>
            <pc:docMk/>
            <pc:sldMk cId="959759047" sldId="258"/>
            <ac:spMk id="5" creationId="{ED2468E8-5A01-45A3-8625-6E2154C7ADFD}"/>
          </ac:spMkLst>
        </pc:spChg>
        <pc:spChg chg="mod">
          <ac:chgData name="LEEJIHOON" userId="e344d0b5-5726-4af6-8331-9d7ed3b34295" providerId="ADAL" clId="{C301242B-AB59-4DB8-A3A9-85FEB2B6C3D5}" dt="2018-02-13T08:16:54.738" v="42" actId="1076"/>
          <ac:spMkLst>
            <pc:docMk/>
            <pc:sldMk cId="959759047" sldId="258"/>
            <ac:spMk id="7" creationId="{454AFDCD-6C2E-40AF-AD07-992E3FD1EE48}"/>
          </ac:spMkLst>
        </pc:spChg>
        <pc:spChg chg="mod">
          <ac:chgData name="LEEJIHOON" userId="e344d0b5-5726-4af6-8331-9d7ed3b34295" providerId="ADAL" clId="{C301242B-AB59-4DB8-A3A9-85FEB2B6C3D5}" dt="2018-02-13T08:16:54.738" v="42" actId="1076"/>
          <ac:spMkLst>
            <pc:docMk/>
            <pc:sldMk cId="959759047" sldId="258"/>
            <ac:spMk id="9" creationId="{212A3C4C-0AD7-479D-AB6E-011F4C66A417}"/>
          </ac:spMkLst>
        </pc:spChg>
        <pc:spChg chg="mod">
          <ac:chgData name="LEEJIHOON" userId="e344d0b5-5726-4af6-8331-9d7ed3b34295" providerId="ADAL" clId="{C301242B-AB59-4DB8-A3A9-85FEB2B6C3D5}" dt="2018-02-13T08:16:54.738" v="42" actId="1076"/>
          <ac:spMkLst>
            <pc:docMk/>
            <pc:sldMk cId="959759047" sldId="258"/>
            <ac:spMk id="11" creationId="{D36397EB-FCF3-4D12-B90C-5C573E69343A}"/>
          </ac:spMkLst>
        </pc:spChg>
        <pc:picChg chg="mod">
          <ac:chgData name="LEEJIHOON" userId="e344d0b5-5726-4af6-8331-9d7ed3b34295" providerId="ADAL" clId="{C301242B-AB59-4DB8-A3A9-85FEB2B6C3D5}" dt="2018-02-13T08:17:13.110" v="52" actId="14100"/>
          <ac:picMkLst>
            <pc:docMk/>
            <pc:sldMk cId="959759047" sldId="258"/>
            <ac:picMk id="3" creationId="{A5203CAF-16C9-4A58-9A30-C08160871284}"/>
          </ac:picMkLst>
        </pc:picChg>
        <pc:picChg chg="mod">
          <ac:chgData name="LEEJIHOON" userId="e344d0b5-5726-4af6-8331-9d7ed3b34295" providerId="ADAL" clId="{C301242B-AB59-4DB8-A3A9-85FEB2B6C3D5}" dt="2018-02-13T08:17:13.110" v="52" actId="14100"/>
          <ac:picMkLst>
            <pc:docMk/>
            <pc:sldMk cId="959759047" sldId="258"/>
            <ac:picMk id="6" creationId="{8F0E5AFE-3F9B-4BFE-8BC5-23999E3DFE67}"/>
          </ac:picMkLst>
        </pc:picChg>
        <pc:picChg chg="mod">
          <ac:chgData name="LEEJIHOON" userId="e344d0b5-5726-4af6-8331-9d7ed3b34295" providerId="ADAL" clId="{C301242B-AB59-4DB8-A3A9-85FEB2B6C3D5}" dt="2018-02-13T08:17:13.110" v="52" actId="14100"/>
          <ac:picMkLst>
            <pc:docMk/>
            <pc:sldMk cId="959759047" sldId="258"/>
            <ac:picMk id="8" creationId="{A1F5F790-F91F-401D-BD72-F2708A9E82D2}"/>
          </ac:picMkLst>
        </pc:picChg>
        <pc:picChg chg="mod">
          <ac:chgData name="LEEJIHOON" userId="e344d0b5-5726-4af6-8331-9d7ed3b34295" providerId="ADAL" clId="{C301242B-AB59-4DB8-A3A9-85FEB2B6C3D5}" dt="2018-02-13T08:17:13.110" v="52" actId="14100"/>
          <ac:picMkLst>
            <pc:docMk/>
            <pc:sldMk cId="959759047" sldId="258"/>
            <ac:picMk id="10" creationId="{EF68AB34-05FE-471B-8214-81FB3F09830A}"/>
          </ac:picMkLst>
        </pc:picChg>
        <pc:cxnChg chg="add mod">
          <ac:chgData name="LEEJIHOON" userId="e344d0b5-5726-4af6-8331-9d7ed3b34295" providerId="ADAL" clId="{C301242B-AB59-4DB8-A3A9-85FEB2B6C3D5}" dt="2018-02-13T08:17:04.464" v="49" actId="692"/>
          <ac:cxnSpMkLst>
            <pc:docMk/>
            <pc:sldMk cId="959759047" sldId="258"/>
            <ac:cxnSpMk id="21" creationId="{807C785D-08FE-463A-98EF-8F76B8121343}"/>
          </ac:cxnSpMkLst>
        </pc:cxnChg>
        <pc:cxnChg chg="add mod">
          <ac:chgData name="LEEJIHOON" userId="e344d0b5-5726-4af6-8331-9d7ed3b34295" providerId="ADAL" clId="{C301242B-AB59-4DB8-A3A9-85FEB2B6C3D5}" dt="2018-02-13T08:17:07.016" v="50" actId="571"/>
          <ac:cxnSpMkLst>
            <pc:docMk/>
            <pc:sldMk cId="959759047" sldId="258"/>
            <ac:cxnSpMk id="22" creationId="{8087A933-BE16-478E-906C-3D5F3A958A2D}"/>
          </ac:cxnSpMkLst>
        </pc:cxnChg>
        <pc:cxnChg chg="add mod">
          <ac:chgData name="LEEJIHOON" userId="e344d0b5-5726-4af6-8331-9d7ed3b34295" providerId="ADAL" clId="{C301242B-AB59-4DB8-A3A9-85FEB2B6C3D5}" dt="2018-02-13T08:17:09.326" v="51" actId="571"/>
          <ac:cxnSpMkLst>
            <pc:docMk/>
            <pc:sldMk cId="959759047" sldId="258"/>
            <ac:cxnSpMk id="23" creationId="{7603903E-0806-4D75-B137-5F0875671717}"/>
          </ac:cxnSpMkLst>
        </pc:cxnChg>
      </pc:sldChg>
      <pc:sldChg chg="addSp modSp add mod setBg setClrOvrMap">
        <pc:chgData name="LEEJIHOON" userId="e344d0b5-5726-4af6-8331-9d7ed3b34295" providerId="ADAL" clId="{C301242B-AB59-4DB8-A3A9-85FEB2B6C3D5}" dt="2018-02-13T08:21:40.774" v="174"/>
        <pc:sldMkLst>
          <pc:docMk/>
          <pc:sldMk cId="1892760000" sldId="259"/>
        </pc:sldMkLst>
        <pc:spChg chg="mod ord">
          <ac:chgData name="LEEJIHOON" userId="e344d0b5-5726-4af6-8331-9d7ed3b34295" providerId="ADAL" clId="{C301242B-AB59-4DB8-A3A9-85FEB2B6C3D5}" dt="2018-02-13T08:21:34.648" v="131"/>
          <ac:spMkLst>
            <pc:docMk/>
            <pc:sldMk cId="1892760000" sldId="259"/>
            <ac:spMk id="2" creationId="{1F6F49FE-4ADA-40AF-A890-BE87F2F661C6}"/>
          </ac:spMkLst>
        </pc:spChg>
        <pc:spChg chg="mod ord">
          <ac:chgData name="LEEJIHOON" userId="e344d0b5-5726-4af6-8331-9d7ed3b34295" providerId="ADAL" clId="{C301242B-AB59-4DB8-A3A9-85FEB2B6C3D5}" dt="2018-02-13T08:21:40.774" v="174"/>
          <ac:spMkLst>
            <pc:docMk/>
            <pc:sldMk cId="1892760000" sldId="259"/>
            <ac:spMk id="3" creationId="{3E395AA0-9886-46C8-86F7-0562F33506A3}"/>
          </ac:spMkLst>
        </pc:spChg>
        <pc:picChg chg="add mod">
          <ac:chgData name="LEEJIHOON" userId="e344d0b5-5726-4af6-8331-9d7ed3b34295" providerId="ADAL" clId="{C301242B-AB59-4DB8-A3A9-85FEB2B6C3D5}" dt="2018-02-13T08:21:25.170" v="90" actId="26606"/>
          <ac:picMkLst>
            <pc:docMk/>
            <pc:sldMk cId="1892760000" sldId="259"/>
            <ac:picMk id="5" creationId="{CBAF3210-4009-4994-ADD8-1F7A436FFA16}"/>
          </ac:picMkLst>
        </pc:picChg>
        <pc:picChg chg="add mod">
          <ac:chgData name="LEEJIHOON" userId="e344d0b5-5726-4af6-8331-9d7ed3b34295" providerId="ADAL" clId="{C301242B-AB59-4DB8-A3A9-85FEB2B6C3D5}" dt="2018-02-13T08:21:25.170" v="90" actId="26606"/>
          <ac:picMkLst>
            <pc:docMk/>
            <pc:sldMk cId="1892760000" sldId="259"/>
            <ac:picMk id="7" creationId="{D8A44425-BD84-4E15-8E3C-148E67BB8842}"/>
          </ac:picMkLst>
        </pc:picChg>
        <pc:picChg chg="add mod">
          <ac:chgData name="LEEJIHOON" userId="e344d0b5-5726-4af6-8331-9d7ed3b34295" providerId="ADAL" clId="{C301242B-AB59-4DB8-A3A9-85FEB2B6C3D5}" dt="2018-02-13T08:21:25.170" v="90" actId="26606"/>
          <ac:picMkLst>
            <pc:docMk/>
            <pc:sldMk cId="1892760000" sldId="259"/>
            <ac:picMk id="9" creationId="{15AE2CBA-A519-4B5E-8EEF-5722F5E7E8F1}"/>
          </ac:picMkLst>
        </pc:picChg>
        <pc:picChg chg="add mod">
          <ac:chgData name="LEEJIHOON" userId="e344d0b5-5726-4af6-8331-9d7ed3b34295" providerId="ADAL" clId="{C301242B-AB59-4DB8-A3A9-85FEB2B6C3D5}" dt="2018-02-13T08:21:25.170" v="90" actId="26606"/>
          <ac:picMkLst>
            <pc:docMk/>
            <pc:sldMk cId="1892760000" sldId="259"/>
            <ac:picMk id="11" creationId="{BD8E4E03-7FA9-447E-ADA1-86762B579651}"/>
          </ac:picMkLst>
        </pc:picChg>
        <pc:cxnChg chg="add">
          <ac:chgData name="LEEJIHOON" userId="e344d0b5-5726-4af6-8331-9d7ed3b34295" providerId="ADAL" clId="{C301242B-AB59-4DB8-A3A9-85FEB2B6C3D5}" dt="2018-02-13T08:21:25.170" v="90" actId="26606"/>
          <ac:cxnSpMkLst>
            <pc:docMk/>
            <pc:sldMk cId="1892760000" sldId="259"/>
            <ac:cxnSpMk id="16" creationId="{EBAD6A72-88E8-42F7-88B9-CAF744536BE4}"/>
          </ac:cxnSpMkLst>
        </pc:cxnChg>
        <pc:cxnChg chg="add">
          <ac:chgData name="LEEJIHOON" userId="e344d0b5-5726-4af6-8331-9d7ed3b34295" providerId="ADAL" clId="{C301242B-AB59-4DB8-A3A9-85FEB2B6C3D5}" dt="2018-02-13T08:21:25.170" v="90" actId="26606"/>
          <ac:cxnSpMkLst>
            <pc:docMk/>
            <pc:sldMk cId="1892760000" sldId="259"/>
            <ac:cxnSpMk id="18" creationId="{C800968E-0A99-46C4-A9B2-6A63AC66F4B0}"/>
          </ac:cxnSpMkLst>
        </pc:cxnChg>
        <pc:cxnChg chg="add">
          <ac:chgData name="LEEJIHOON" userId="e344d0b5-5726-4af6-8331-9d7ed3b34295" providerId="ADAL" clId="{C301242B-AB59-4DB8-A3A9-85FEB2B6C3D5}" dt="2018-02-13T08:21:25.170" v="90" actId="26606"/>
          <ac:cxnSpMkLst>
            <pc:docMk/>
            <pc:sldMk cId="1892760000" sldId="259"/>
            <ac:cxnSpMk id="20" creationId="{0627B73E-D784-4780-AA33-DCDFE7DA16ED}"/>
          </ac:cxnSpMkLst>
        </pc:cxnChg>
        <pc:cxnChg chg="add">
          <ac:chgData name="LEEJIHOON" userId="e344d0b5-5726-4af6-8331-9d7ed3b34295" providerId="ADAL" clId="{C301242B-AB59-4DB8-A3A9-85FEB2B6C3D5}" dt="2018-02-13T08:21:25.170" v="90" actId="26606"/>
          <ac:cxnSpMkLst>
            <pc:docMk/>
            <pc:sldMk cId="1892760000" sldId="259"/>
            <ac:cxnSpMk id="22" creationId="{99FF1850-8D1E-4E84-BD9E-F2E906958502}"/>
          </ac:cxnSpMkLst>
        </pc:cxnChg>
      </pc:sldChg>
      <pc:sldChg chg="modSp add">
        <pc:chgData name="LEEJIHOON" userId="e344d0b5-5726-4af6-8331-9d7ed3b34295" providerId="ADAL" clId="{C301242B-AB59-4DB8-A3A9-85FEB2B6C3D5}" dt="2018-02-13T08:26:50.342" v="339"/>
        <pc:sldMkLst>
          <pc:docMk/>
          <pc:sldMk cId="1181742022" sldId="260"/>
        </pc:sldMkLst>
        <pc:grpChg chg="mod">
          <ac:chgData name="LEEJIHOON" userId="e344d0b5-5726-4af6-8331-9d7ed3b34295" providerId="ADAL" clId="{C301242B-AB59-4DB8-A3A9-85FEB2B6C3D5}" dt="2018-02-13T08:26:41.236" v="336" actId="1076"/>
          <ac:grpSpMkLst>
            <pc:docMk/>
            <pc:sldMk cId="1181742022" sldId="260"/>
            <ac:grpSpMk id="2" creationId="{B824409E-5DFB-4723-A383-776A6E9BEC74}"/>
          </ac:grpSpMkLst>
        </pc:grpChg>
        <pc:picChg chg="mod">
          <ac:chgData name="LEEJIHOON" userId="e344d0b5-5726-4af6-8331-9d7ed3b34295" providerId="ADAL" clId="{C301242B-AB59-4DB8-A3A9-85FEB2B6C3D5}" dt="2018-02-13T08:26:47.241" v="338"/>
          <ac:picMkLst>
            <pc:docMk/>
            <pc:sldMk cId="1181742022" sldId="260"/>
            <ac:picMk id="18" creationId="{D2E954BE-FEDA-4BED-9515-B385427EADDF}"/>
          </ac:picMkLst>
        </pc:picChg>
        <pc:picChg chg="mod">
          <ac:chgData name="LEEJIHOON" userId="e344d0b5-5726-4af6-8331-9d7ed3b34295" providerId="ADAL" clId="{C301242B-AB59-4DB8-A3A9-85FEB2B6C3D5}" dt="2018-02-13T08:26:44.068" v="337"/>
          <ac:picMkLst>
            <pc:docMk/>
            <pc:sldMk cId="1181742022" sldId="260"/>
            <ac:picMk id="27" creationId="{5487252B-FC34-4D27-AF2B-CC950AE69398}"/>
          </ac:picMkLst>
        </pc:picChg>
        <pc:picChg chg="mod">
          <ac:chgData name="LEEJIHOON" userId="e344d0b5-5726-4af6-8331-9d7ed3b34295" providerId="ADAL" clId="{C301242B-AB59-4DB8-A3A9-85FEB2B6C3D5}" dt="2018-02-13T08:26:50.342" v="339"/>
          <ac:picMkLst>
            <pc:docMk/>
            <pc:sldMk cId="1181742022" sldId="260"/>
            <ac:picMk id="33" creationId="{B07405C3-6991-4DD8-AA8B-E68768B97A66}"/>
          </ac:picMkLst>
        </pc:picChg>
      </pc:sldChg>
      <pc:sldChg chg="del">
        <pc:chgData name="LEEJIHOON" userId="e344d0b5-5726-4af6-8331-9d7ed3b34295" providerId="ADAL" clId="{C301242B-AB59-4DB8-A3A9-85FEB2B6C3D5}" dt="2018-02-13T08:15:54.972" v="0" actId="2696"/>
        <pc:sldMkLst>
          <pc:docMk/>
          <pc:sldMk cId="2727172477" sldId="260"/>
        </pc:sldMkLst>
      </pc:sldChg>
      <pc:sldChg chg="addSp delSp modSp add">
        <pc:chgData name="LEEJIHOON" userId="e344d0b5-5726-4af6-8331-9d7ed3b34295" providerId="ADAL" clId="{C301242B-AB59-4DB8-A3A9-85FEB2B6C3D5}" dt="2018-02-13T08:25:58.054" v="334" actId="12100"/>
        <pc:sldMkLst>
          <pc:docMk/>
          <pc:sldMk cId="1449847390" sldId="261"/>
        </pc:sldMkLst>
        <pc:spChg chg="del">
          <ac:chgData name="LEEJIHOON" userId="e344d0b5-5726-4af6-8331-9d7ed3b34295" providerId="ADAL" clId="{C301242B-AB59-4DB8-A3A9-85FEB2B6C3D5}" dt="2018-02-13T08:24:44.158" v="185" actId="478"/>
          <ac:spMkLst>
            <pc:docMk/>
            <pc:sldMk cId="1449847390" sldId="261"/>
            <ac:spMk id="2" creationId="{A1A93B84-23CD-4029-BC82-42D230120F46}"/>
          </ac:spMkLst>
        </pc:spChg>
        <pc:spChg chg="del">
          <ac:chgData name="LEEJIHOON" userId="e344d0b5-5726-4af6-8331-9d7ed3b34295" providerId="ADAL" clId="{C301242B-AB59-4DB8-A3A9-85FEB2B6C3D5}" dt="2018-02-13T08:24:47.893" v="187" actId="478"/>
          <ac:spMkLst>
            <pc:docMk/>
            <pc:sldMk cId="1449847390" sldId="261"/>
            <ac:spMk id="3" creationId="{4A3CCFDE-287F-4B68-A491-24D3D84D2CA5}"/>
          </ac:spMkLst>
        </pc:spChg>
        <pc:spChg chg="add">
          <ac:chgData name="LEEJIHOON" userId="e344d0b5-5726-4af6-8331-9d7ed3b34295" providerId="ADAL" clId="{C301242B-AB59-4DB8-A3A9-85FEB2B6C3D5}" dt="2018-02-13T08:24:44.362" v="186"/>
          <ac:spMkLst>
            <pc:docMk/>
            <pc:sldMk cId="1449847390" sldId="261"/>
            <ac:spMk id="4" creationId="{DF996743-C596-4EF7-8A73-0C307C96DFBA}"/>
          </ac:spMkLst>
        </pc:spChg>
        <pc:spChg chg="add">
          <ac:chgData name="LEEJIHOON" userId="e344d0b5-5726-4af6-8331-9d7ed3b34295" providerId="ADAL" clId="{C301242B-AB59-4DB8-A3A9-85FEB2B6C3D5}" dt="2018-02-13T08:24:44.362" v="186"/>
          <ac:spMkLst>
            <pc:docMk/>
            <pc:sldMk cId="1449847390" sldId="261"/>
            <ac:spMk id="5" creationId="{4109D5D6-24E7-4DC9-BAF6-409D29C0895F}"/>
          </ac:spMkLst>
        </pc:spChg>
        <pc:spChg chg="add">
          <ac:chgData name="LEEJIHOON" userId="e344d0b5-5726-4af6-8331-9d7ed3b34295" providerId="ADAL" clId="{C301242B-AB59-4DB8-A3A9-85FEB2B6C3D5}" dt="2018-02-13T08:24:44.362" v="186"/>
          <ac:spMkLst>
            <pc:docMk/>
            <pc:sldMk cId="1449847390" sldId="261"/>
            <ac:spMk id="6" creationId="{A3AC3BC4-1923-4D2C-A7EB-CE95F40507F6}"/>
          </ac:spMkLst>
        </pc:spChg>
        <pc:spChg chg="add del mod">
          <ac:chgData name="LEEJIHOON" userId="e344d0b5-5726-4af6-8331-9d7ed3b34295" providerId="ADAL" clId="{C301242B-AB59-4DB8-A3A9-85FEB2B6C3D5}" dt="2018-02-13T08:25:32.241" v="320" actId="12084"/>
          <ac:spMkLst>
            <pc:docMk/>
            <pc:sldMk cId="1449847390" sldId="261"/>
            <ac:spMk id="7" creationId="{DA198337-2F39-4D0F-90CF-7C47C3C219BC}"/>
          </ac:spMkLst>
        </pc:spChg>
        <pc:graphicFrameChg chg="add mod">
          <ac:chgData name="LEEJIHOON" userId="e344d0b5-5726-4af6-8331-9d7ed3b34295" providerId="ADAL" clId="{C301242B-AB59-4DB8-A3A9-85FEB2B6C3D5}" dt="2018-02-13T08:25:58.054" v="334" actId="12100"/>
          <ac:graphicFrameMkLst>
            <pc:docMk/>
            <pc:sldMk cId="1449847390" sldId="261"/>
            <ac:graphicFrameMk id="8" creationId="{883CDD51-4142-44E2-ADBB-3DA9C27E01C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94F85-B11C-464A-A9BB-38B13B1CC30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D0ACAD38-B777-459C-8C8C-A5AA91FCD722}">
      <dgm:prSet/>
      <dgm:spPr/>
      <dgm:t>
        <a:bodyPr/>
        <a:lstStyle/>
        <a:p>
          <a:pPr latinLnBrk="1"/>
          <a:r>
            <a:rPr lang="ko-KR"/>
            <a:t>활동 보고</a:t>
          </a:r>
        </a:p>
      </dgm:t>
    </dgm:pt>
    <dgm:pt modelId="{BBCC2D34-2CDD-45DC-A7E3-CDB7CB3DB9D6}" type="parTrans" cxnId="{0E2ADED9-C775-4C48-A15B-199B5D1A0EF7}">
      <dgm:prSet/>
      <dgm:spPr/>
      <dgm:t>
        <a:bodyPr/>
        <a:lstStyle/>
        <a:p>
          <a:pPr latinLnBrk="1"/>
          <a:endParaRPr lang="ko-KR" altLang="en-US"/>
        </a:p>
      </dgm:t>
    </dgm:pt>
    <dgm:pt modelId="{DD915351-3085-4013-B09E-CD1F9BCF0E62}" type="sibTrans" cxnId="{0E2ADED9-C775-4C48-A15B-199B5D1A0EF7}">
      <dgm:prSet/>
      <dgm:spPr/>
      <dgm:t>
        <a:bodyPr/>
        <a:lstStyle/>
        <a:p>
          <a:pPr latinLnBrk="1"/>
          <a:endParaRPr lang="ko-KR" altLang="en-US"/>
        </a:p>
      </dgm:t>
    </dgm:pt>
    <dgm:pt modelId="{C9A8B525-232D-493A-9B1A-EAEB8B40D4E1}">
      <dgm:prSet/>
      <dgm:spPr/>
      <dgm:t>
        <a:bodyPr/>
        <a:lstStyle/>
        <a:p>
          <a:pPr latinLnBrk="1"/>
          <a:r>
            <a:rPr lang="ko-KR"/>
            <a:t>활동 사진</a:t>
          </a:r>
        </a:p>
      </dgm:t>
    </dgm:pt>
    <dgm:pt modelId="{31BEA4EB-E971-49C6-8015-1308973408AA}" type="parTrans" cxnId="{3AC9308C-FF8E-47E3-84C2-45C900881A3A}">
      <dgm:prSet/>
      <dgm:spPr/>
      <dgm:t>
        <a:bodyPr/>
        <a:lstStyle/>
        <a:p>
          <a:pPr latinLnBrk="1"/>
          <a:endParaRPr lang="ko-KR" altLang="en-US"/>
        </a:p>
      </dgm:t>
    </dgm:pt>
    <dgm:pt modelId="{38431639-075E-447F-AFB2-57DD7E5D1BA2}" type="sibTrans" cxnId="{3AC9308C-FF8E-47E3-84C2-45C900881A3A}">
      <dgm:prSet/>
      <dgm:spPr/>
      <dgm:t>
        <a:bodyPr/>
        <a:lstStyle/>
        <a:p>
          <a:pPr latinLnBrk="1"/>
          <a:endParaRPr lang="ko-KR" altLang="en-US"/>
        </a:p>
      </dgm:t>
    </dgm:pt>
    <dgm:pt modelId="{8FC3DD3E-1D75-4BDA-91FE-092929B2C0AD}">
      <dgm:prSet/>
      <dgm:spPr/>
      <dgm:t>
        <a:bodyPr/>
        <a:lstStyle/>
        <a:p>
          <a:pPr latinLnBrk="1"/>
          <a:r>
            <a:rPr lang="ko-KR"/>
            <a:t>판매 물품 내역</a:t>
          </a:r>
        </a:p>
      </dgm:t>
    </dgm:pt>
    <dgm:pt modelId="{D7087F2F-E2C0-4BC1-960B-0973A740AC23}" type="parTrans" cxnId="{F453184F-3D61-4995-9464-09BE3E353C91}">
      <dgm:prSet/>
      <dgm:spPr/>
      <dgm:t>
        <a:bodyPr/>
        <a:lstStyle/>
        <a:p>
          <a:pPr latinLnBrk="1"/>
          <a:endParaRPr lang="ko-KR" altLang="en-US"/>
        </a:p>
      </dgm:t>
    </dgm:pt>
    <dgm:pt modelId="{2237E3C3-FD44-42A9-930A-1E61649C4ECA}" type="sibTrans" cxnId="{F453184F-3D61-4995-9464-09BE3E353C91}">
      <dgm:prSet/>
      <dgm:spPr/>
      <dgm:t>
        <a:bodyPr/>
        <a:lstStyle/>
        <a:p>
          <a:pPr latinLnBrk="1"/>
          <a:endParaRPr lang="ko-KR" altLang="en-US"/>
        </a:p>
      </dgm:t>
    </dgm:pt>
    <dgm:pt modelId="{367BDC61-F6D3-4038-92F4-568B64E9CB59}" type="pres">
      <dgm:prSet presAssocID="{D0A94F85-B11C-464A-A9BB-38B13B1CC304}" presName="CompostProcess" presStyleCnt="0">
        <dgm:presLayoutVars>
          <dgm:dir/>
          <dgm:resizeHandles val="exact"/>
        </dgm:presLayoutVars>
      </dgm:prSet>
      <dgm:spPr/>
    </dgm:pt>
    <dgm:pt modelId="{6C569264-EF3F-416D-9B9B-1EF227F5B557}" type="pres">
      <dgm:prSet presAssocID="{D0A94F85-B11C-464A-A9BB-38B13B1CC304}" presName="arrow" presStyleLbl="bgShp" presStyleIdx="0" presStyleCnt="1"/>
      <dgm:spPr/>
    </dgm:pt>
    <dgm:pt modelId="{83D197BE-EE62-454B-9F65-DF725D5E17E4}" type="pres">
      <dgm:prSet presAssocID="{D0A94F85-B11C-464A-A9BB-38B13B1CC304}" presName="linearProcess" presStyleCnt="0"/>
      <dgm:spPr/>
    </dgm:pt>
    <dgm:pt modelId="{5D85919A-00C0-4A78-ADCA-DDBDD53E3F8D}" type="pres">
      <dgm:prSet presAssocID="{D0ACAD38-B777-459C-8C8C-A5AA91FCD722}" presName="textNode" presStyleLbl="node1" presStyleIdx="0" presStyleCnt="3">
        <dgm:presLayoutVars>
          <dgm:bulletEnabled val="1"/>
        </dgm:presLayoutVars>
      </dgm:prSet>
      <dgm:spPr/>
    </dgm:pt>
    <dgm:pt modelId="{B6CDEA83-9EAD-475C-931F-8C0396F62837}" type="pres">
      <dgm:prSet presAssocID="{DD915351-3085-4013-B09E-CD1F9BCF0E62}" presName="sibTrans" presStyleCnt="0"/>
      <dgm:spPr/>
    </dgm:pt>
    <dgm:pt modelId="{AA0A08CA-096B-4C10-94F5-10EABA0885CA}" type="pres">
      <dgm:prSet presAssocID="{C9A8B525-232D-493A-9B1A-EAEB8B40D4E1}" presName="textNode" presStyleLbl="node1" presStyleIdx="1" presStyleCnt="3">
        <dgm:presLayoutVars>
          <dgm:bulletEnabled val="1"/>
        </dgm:presLayoutVars>
      </dgm:prSet>
      <dgm:spPr/>
    </dgm:pt>
    <dgm:pt modelId="{C56499BE-5535-44CE-8525-461BEB4E85C3}" type="pres">
      <dgm:prSet presAssocID="{38431639-075E-447F-AFB2-57DD7E5D1BA2}" presName="sibTrans" presStyleCnt="0"/>
      <dgm:spPr/>
    </dgm:pt>
    <dgm:pt modelId="{16335B24-9DB9-413E-A227-FEDBA0AEAAA5}" type="pres">
      <dgm:prSet presAssocID="{8FC3DD3E-1D75-4BDA-91FE-092929B2C0A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3F16538-B030-4085-900C-D6CC3263B1F9}" type="presOf" srcId="{8FC3DD3E-1D75-4BDA-91FE-092929B2C0AD}" destId="{16335B24-9DB9-413E-A227-FEDBA0AEAAA5}" srcOrd="0" destOrd="0" presId="urn:microsoft.com/office/officeart/2005/8/layout/hProcess9"/>
    <dgm:cxn modelId="{F453184F-3D61-4995-9464-09BE3E353C91}" srcId="{D0A94F85-B11C-464A-A9BB-38B13B1CC304}" destId="{8FC3DD3E-1D75-4BDA-91FE-092929B2C0AD}" srcOrd="2" destOrd="0" parTransId="{D7087F2F-E2C0-4BC1-960B-0973A740AC23}" sibTransId="{2237E3C3-FD44-42A9-930A-1E61649C4ECA}"/>
    <dgm:cxn modelId="{3AC9308C-FF8E-47E3-84C2-45C900881A3A}" srcId="{D0A94F85-B11C-464A-A9BB-38B13B1CC304}" destId="{C9A8B525-232D-493A-9B1A-EAEB8B40D4E1}" srcOrd="1" destOrd="0" parTransId="{31BEA4EB-E971-49C6-8015-1308973408AA}" sibTransId="{38431639-075E-447F-AFB2-57DD7E5D1BA2}"/>
    <dgm:cxn modelId="{72DCC694-ABFB-4420-BCF0-2AE5043F0BEC}" type="presOf" srcId="{D0A94F85-B11C-464A-A9BB-38B13B1CC304}" destId="{367BDC61-F6D3-4038-92F4-568B64E9CB59}" srcOrd="0" destOrd="0" presId="urn:microsoft.com/office/officeart/2005/8/layout/hProcess9"/>
    <dgm:cxn modelId="{CE5FDAB6-FC2D-4645-867B-C5EEC141287E}" type="presOf" srcId="{C9A8B525-232D-493A-9B1A-EAEB8B40D4E1}" destId="{AA0A08CA-096B-4C10-94F5-10EABA0885CA}" srcOrd="0" destOrd="0" presId="urn:microsoft.com/office/officeart/2005/8/layout/hProcess9"/>
    <dgm:cxn modelId="{0E2ADED9-C775-4C48-A15B-199B5D1A0EF7}" srcId="{D0A94F85-B11C-464A-A9BB-38B13B1CC304}" destId="{D0ACAD38-B777-459C-8C8C-A5AA91FCD722}" srcOrd="0" destOrd="0" parTransId="{BBCC2D34-2CDD-45DC-A7E3-CDB7CB3DB9D6}" sibTransId="{DD915351-3085-4013-B09E-CD1F9BCF0E62}"/>
    <dgm:cxn modelId="{F6B0C6E1-95BB-42A2-9AE8-4BBE26FAD9C9}" type="presOf" srcId="{D0ACAD38-B777-459C-8C8C-A5AA91FCD722}" destId="{5D85919A-00C0-4A78-ADCA-DDBDD53E3F8D}" srcOrd="0" destOrd="0" presId="urn:microsoft.com/office/officeart/2005/8/layout/hProcess9"/>
    <dgm:cxn modelId="{DE918D76-C96A-46F7-A2FC-A7E2C57729C9}" type="presParOf" srcId="{367BDC61-F6D3-4038-92F4-568B64E9CB59}" destId="{6C569264-EF3F-416D-9B9B-1EF227F5B557}" srcOrd="0" destOrd="0" presId="urn:microsoft.com/office/officeart/2005/8/layout/hProcess9"/>
    <dgm:cxn modelId="{18B1E29B-E439-4395-BDA8-307E421F4608}" type="presParOf" srcId="{367BDC61-F6D3-4038-92F4-568B64E9CB59}" destId="{83D197BE-EE62-454B-9F65-DF725D5E17E4}" srcOrd="1" destOrd="0" presId="urn:microsoft.com/office/officeart/2005/8/layout/hProcess9"/>
    <dgm:cxn modelId="{9977C40D-603E-446A-A2C7-AF7FA222DC0C}" type="presParOf" srcId="{83D197BE-EE62-454B-9F65-DF725D5E17E4}" destId="{5D85919A-00C0-4A78-ADCA-DDBDD53E3F8D}" srcOrd="0" destOrd="0" presId="urn:microsoft.com/office/officeart/2005/8/layout/hProcess9"/>
    <dgm:cxn modelId="{F01258ED-A6A1-4E35-8D43-30FF4679E894}" type="presParOf" srcId="{83D197BE-EE62-454B-9F65-DF725D5E17E4}" destId="{B6CDEA83-9EAD-475C-931F-8C0396F62837}" srcOrd="1" destOrd="0" presId="urn:microsoft.com/office/officeart/2005/8/layout/hProcess9"/>
    <dgm:cxn modelId="{34BB1454-D921-4EC3-9550-A7FC93779B08}" type="presParOf" srcId="{83D197BE-EE62-454B-9F65-DF725D5E17E4}" destId="{AA0A08CA-096B-4C10-94F5-10EABA0885CA}" srcOrd="2" destOrd="0" presId="urn:microsoft.com/office/officeart/2005/8/layout/hProcess9"/>
    <dgm:cxn modelId="{A4B70DC5-9F65-4ED3-A8B5-FF80B1160527}" type="presParOf" srcId="{83D197BE-EE62-454B-9F65-DF725D5E17E4}" destId="{C56499BE-5535-44CE-8525-461BEB4E85C3}" srcOrd="3" destOrd="0" presId="urn:microsoft.com/office/officeart/2005/8/layout/hProcess9"/>
    <dgm:cxn modelId="{07ED8DFA-0EAA-44F3-B709-F1A2594A6C4E}" type="presParOf" srcId="{83D197BE-EE62-454B-9F65-DF725D5E17E4}" destId="{16335B24-9DB9-413E-A227-FEDBA0AEAAA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69264-EF3F-416D-9B9B-1EF227F5B557}">
      <dsp:nvSpPr>
        <dsp:cNvPr id="0" name=""/>
        <dsp:cNvSpPr/>
      </dsp:nvSpPr>
      <dsp:spPr>
        <a:xfrm>
          <a:off x="820356" y="0"/>
          <a:ext cx="9297375" cy="429952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5919A-00C0-4A78-ADCA-DDBDD53E3F8D}">
      <dsp:nvSpPr>
        <dsp:cNvPr id="0" name=""/>
        <dsp:cNvSpPr/>
      </dsp:nvSpPr>
      <dsp:spPr>
        <a:xfrm>
          <a:off x="6717" y="1289857"/>
          <a:ext cx="3406553" cy="1719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400" kern="1200"/>
            <a:t>활동 보고</a:t>
          </a:r>
        </a:p>
      </dsp:txBody>
      <dsp:txXfrm>
        <a:off x="90671" y="1373811"/>
        <a:ext cx="3238645" cy="1551902"/>
      </dsp:txXfrm>
    </dsp:sp>
    <dsp:sp modelId="{AA0A08CA-096B-4C10-94F5-10EABA0885CA}">
      <dsp:nvSpPr>
        <dsp:cNvPr id="0" name=""/>
        <dsp:cNvSpPr/>
      </dsp:nvSpPr>
      <dsp:spPr>
        <a:xfrm>
          <a:off x="3765767" y="1289857"/>
          <a:ext cx="3406553" cy="17198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400" kern="1200"/>
            <a:t>활동 사진</a:t>
          </a:r>
        </a:p>
      </dsp:txBody>
      <dsp:txXfrm>
        <a:off x="3849721" y="1373811"/>
        <a:ext cx="3238645" cy="1551902"/>
      </dsp:txXfrm>
    </dsp:sp>
    <dsp:sp modelId="{16335B24-9DB9-413E-A227-FEDBA0AEAAA5}">
      <dsp:nvSpPr>
        <dsp:cNvPr id="0" name=""/>
        <dsp:cNvSpPr/>
      </dsp:nvSpPr>
      <dsp:spPr>
        <a:xfrm>
          <a:off x="7524818" y="1289857"/>
          <a:ext cx="3406553" cy="17198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400" kern="1200"/>
            <a:t>판매 물품 내역</a:t>
          </a:r>
        </a:p>
      </dsp:txBody>
      <dsp:txXfrm>
        <a:off x="7608772" y="1373811"/>
        <a:ext cx="3238645" cy="155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5A7A72-751E-4C2C-A9B0-873FAAB6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4A5A03-05B4-4554-B761-577AC678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0BE670-5B53-430A-900E-3A76D47B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5259C-9C1A-49C7-B6F5-09F9DDC9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EC521-78DA-4E02-B3D6-F7BE6CF3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68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B30B6F-DF14-4382-BFAF-BB4D3F7D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61467E-4875-4E78-8834-60179A7CD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853350-3312-4D7E-BB11-2748AED3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76E1F4-EDDF-47D6-A99D-5ED2646E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CCFFAF-452D-4C62-95B1-162E6ADC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6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AE0D9B0-38C1-4775-AC4C-E1FC02C7E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F6AAE3-2097-4B91-9A0D-C597B12E3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7FE6DB-9607-4A4D-A66F-5B13D19C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AF7C23-B272-455C-AC98-E79D11A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11349F-3AB9-4CD2-8887-2FA5AF92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DD74DF-C79E-4AD8-AAB6-37E04854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4B5449-5D8A-4EB1-833E-968F7ACCD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FE6449-255F-41E9-BAF2-DC8454D8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C57E8A-8DCD-4708-B8E2-BA50689D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68FE14-E9F1-4B08-AA70-C8DE2865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2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A63F4C-369D-4DB7-AFF6-EC59AFCB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18B8C9-E237-4E21-9A71-B22F7A06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EC2B08-A38D-4B08-A1C5-DB858F72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762468-6A73-4EEB-9E33-E37C07AF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00FA97-9DF7-45CB-AF36-CEAA887D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91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D5608D-2D67-4AF5-92D6-69FF025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D8A451-7655-4DF2-AE81-3E51F61CF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F4CE20-79FF-411B-9263-2602A986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0B44C0-E138-4749-991E-B3372EC6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5EDD30-2CA5-4B61-8705-8B5F9CE0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3848F0-EE06-4C7E-AA3B-7007AE15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5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9CB07-CAC5-44B2-92F5-14CEADC4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E228BC-5AD9-4B90-984B-76FBA3A9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F215A8-10F2-40A3-9DF8-F66B536C2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4CF831-56FC-4BB8-B402-CB2327DDE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47FB94-5E2C-468C-A218-6EEB3E274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D2D755-87A1-4F85-89BC-9673F317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6D9C54-40C4-4C94-B22A-FD37241B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208EB90-45EC-46A6-B861-D9DE2ADB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354D1-83B7-486C-802B-F2A82921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4843C95-F081-4603-B534-1119D7BA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C4CCD2-A839-4955-986F-8EF282F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DC4F69-D53F-41D1-BD0C-E5517885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13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741166-0712-4A20-B07F-7A5BC53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9C6716-F889-4C55-A67E-37956E5E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A200B1-A1AC-4FB6-AB46-EB13EDE0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8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B00A33-3AA3-4AD8-8710-C18A0A05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919791-51A3-4844-9349-001E4707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E9AB6E-C19B-493B-BDE1-C7AB23C2C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887F47-FF23-47AC-984B-F832F6FE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E4DC8-5366-438C-A0CB-D26210C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3C538D-6EEE-4BA8-BC6B-98EA5A4C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1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3F1804-1CFA-4120-860A-5BA1029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7B84B5-4E75-4CDE-B425-2A73D2A74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7EA38B9-99DE-4F34-AA66-9C525DEF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F6739D-69A9-4E66-B975-6766A239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8E4BA7-8CF2-453C-AD22-1856A26C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64053E-7D15-4D1B-9174-50B1A03A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51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19826B6-D732-42B9-893A-444B8AE0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7972F4-6B9A-4D29-9232-B88FEBC8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B915F4-22F8-4CA4-AC75-EF86B4D6C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1494-35E5-40B4-8521-9F8D9C8FDF48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81ED0F-48A2-460A-A040-CA6EA516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D4BDB8-0DF5-4A91-9481-B6D32508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55B0-14C3-4419-91F9-F7FB0EA6E1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4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테이블, 실내, 벽이(가) 표시된 사진&#10;&#10;매우 높은 신뢰도로 생성된 설명">
            <a:extLst>
              <a:ext uri="{FF2B5EF4-FFF2-40B4-BE49-F238E27FC236}">
                <a16:creationId xmlns:a16="http://schemas.microsoft.com/office/drawing/2014/main" id="{CBAF3210-4009-4994-ADD8-1F7A436F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3" r="13037" b="-1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그림 6" descr="사람, 남자, 앉아있는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D8A44425-BD84-4E15-8E3C-148E67BB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28240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pic>
        <p:nvPicPr>
          <p:cNvPr id="9" name="그림 8" descr="사람, 테이블, 실내, 노트북이(가) 표시된 사진&#10;&#10;매우 높은 신뢰도로 생성된 설명">
            <a:extLst>
              <a:ext uri="{FF2B5EF4-FFF2-40B4-BE49-F238E27FC236}">
                <a16:creationId xmlns:a16="http://schemas.microsoft.com/office/drawing/2014/main" id="{15AE2CBA-A519-4B5E-8EEF-5722F5E7E8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r="26387" b="2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11" name="그림 10" descr="사람, 테이블, 실내, 먹는이(가) 표시된 사진&#10;&#10;매우 높은 신뢰도로 생성된 설명">
            <a:extLst>
              <a:ext uri="{FF2B5EF4-FFF2-40B4-BE49-F238E27FC236}">
                <a16:creationId xmlns:a16="http://schemas.microsoft.com/office/drawing/2014/main" id="{BD8E4E03-7FA9-447E-ADA1-86762B5796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27562" b="-1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F1850-8D1E-4E84-BD9E-F2E9069585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F6F49FE-4ADA-40AF-A890-BE87F2F66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US" altLang="ko-KR" sz="6600" dirty="0"/>
              <a:t>2018</a:t>
            </a:r>
            <a:r>
              <a:rPr lang="ko-KR" altLang="en-US" sz="6600" dirty="0"/>
              <a:t>년 활동 보고서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395AA0-9886-46C8-86F7-0562F335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활동사진 및 판매 물품 내역</a:t>
            </a:r>
          </a:p>
        </p:txBody>
      </p:sp>
    </p:spTree>
    <p:extLst>
      <p:ext uri="{BB962C8B-B14F-4D97-AF65-F5344CB8AC3E}">
        <p14:creationId xmlns:p14="http://schemas.microsoft.com/office/powerpoint/2010/main" val="189276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F996743-C596-4EF7-8A73-0C307C96DFBA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9D5D6-24E7-4DC9-BAF6-409D29C0895F}"/>
              </a:ext>
            </a:extLst>
          </p:cNvPr>
          <p:cNvSpPr txBox="1"/>
          <p:nvPr/>
        </p:nvSpPr>
        <p:spPr>
          <a:xfrm>
            <a:off x="802154" y="69701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활동 내역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C3BC4-1923-4D2C-A7EB-CE95F40507F6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id="{883CDD51-4142-44E2-ADBB-3DA9C27E0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026575"/>
              </p:ext>
            </p:extLst>
          </p:nvPr>
        </p:nvGraphicFramePr>
        <p:xfrm>
          <a:off x="687854" y="1738992"/>
          <a:ext cx="10938089" cy="429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8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E804F9-2E5E-44C7-A6C3-226252C7C751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46CAD-AF86-416F-BCDC-A1249ED6995A}"/>
              </a:ext>
            </a:extLst>
          </p:cNvPr>
          <p:cNvSpPr txBox="1"/>
          <p:nvPr/>
        </p:nvSpPr>
        <p:spPr>
          <a:xfrm>
            <a:off x="802154" y="69701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활동 사진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3BB71-7317-41E2-99FB-ECD30085E0DC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24409E-5DFB-4723-A383-776A6E9BEC74}"/>
              </a:ext>
            </a:extLst>
          </p:cNvPr>
          <p:cNvGrpSpPr/>
          <p:nvPr/>
        </p:nvGrpSpPr>
        <p:grpSpPr>
          <a:xfrm>
            <a:off x="1951828" y="1558792"/>
            <a:ext cx="9727963" cy="4907785"/>
            <a:chOff x="2123594" y="1904144"/>
            <a:chExt cx="8437689" cy="4256838"/>
          </a:xfrm>
        </p:grpSpPr>
        <p:pic>
          <p:nvPicPr>
            <p:cNvPr id="18" name="그림 17" descr="사람, 실내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D2E954BE-FEDA-4BED-9515-B385427E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/>
          </p:blipFill>
          <p:spPr>
            <a:xfrm>
              <a:off x="2123594" y="4099793"/>
              <a:ext cx="2748252" cy="2061189"/>
            </a:xfrm>
            <a:prstGeom prst="roundRect">
              <a:avLst/>
            </a:prstGeom>
          </p:spPr>
        </p:pic>
        <p:pic>
          <p:nvPicPr>
            <p:cNvPr id="27" name="그림 26" descr="남자, 사람, 실내, 착용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5487252B-FC34-4D27-AF2B-CC950AE69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" r="5695"/>
            <a:stretch/>
          </p:blipFill>
          <p:spPr>
            <a:xfrm>
              <a:off x="4968312" y="1904144"/>
              <a:ext cx="2748252" cy="2061189"/>
            </a:xfrm>
            <a:prstGeom prst="roundRect">
              <a:avLst/>
            </a:prstGeom>
          </p:spPr>
        </p:pic>
        <p:pic>
          <p:nvPicPr>
            <p:cNvPr id="29" name="그림 28" descr="노트북, 테이블, 컴퓨터, 앉아있는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DEC4CA0F-7753-4F9B-9FED-872F42427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" r="5764"/>
            <a:stretch/>
          </p:blipFill>
          <p:spPr>
            <a:xfrm>
              <a:off x="2123594" y="1904144"/>
              <a:ext cx="2748252" cy="2061189"/>
            </a:xfrm>
            <a:prstGeom prst="roundRect">
              <a:avLst/>
            </a:prstGeom>
          </p:spPr>
        </p:pic>
        <p:pic>
          <p:nvPicPr>
            <p:cNvPr id="31" name="그림 30" descr="실내, 노트북, 테이블, 컴퓨터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3F2D5C4F-864D-4DD2-BD16-31A2CACB4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/>
          </p:blipFill>
          <p:spPr>
            <a:xfrm>
              <a:off x="7813031" y="1904144"/>
              <a:ext cx="2748252" cy="2061189"/>
            </a:xfrm>
            <a:prstGeom prst="round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B07405C3-6991-4DD8-AA8B-E68768B97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9" r="7639"/>
            <a:stretch/>
          </p:blipFill>
          <p:spPr>
            <a:xfrm>
              <a:off x="7813032" y="4099793"/>
              <a:ext cx="2748251" cy="2061188"/>
            </a:xfrm>
            <a:prstGeom prst="roundRect">
              <a:avLst/>
            </a:prstGeom>
          </p:spPr>
        </p:pic>
        <p:pic>
          <p:nvPicPr>
            <p:cNvPr id="35" name="그림 34" descr="원격, 실내, 제어, 소파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602074D2-95E2-4BE5-A89B-1438FC341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/>
          </p:blipFill>
          <p:spPr>
            <a:xfrm>
              <a:off x="4968314" y="4099793"/>
              <a:ext cx="2748251" cy="2061188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7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 descr="모니터">
            <a:extLst>
              <a:ext uri="{FF2B5EF4-FFF2-40B4-BE49-F238E27FC236}">
                <a16:creationId xmlns:a16="http://schemas.microsoft.com/office/drawing/2014/main" id="{A5203CAF-16C9-4A58-9A30-C0816087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870" y="2295526"/>
            <a:ext cx="1811928" cy="1811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468E8-5A01-45A3-8625-6E2154C7ADFD}"/>
              </a:ext>
            </a:extLst>
          </p:cNvPr>
          <p:cNvSpPr txBox="1"/>
          <p:nvPr/>
        </p:nvSpPr>
        <p:spPr>
          <a:xfrm>
            <a:off x="1766834" y="4286250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/>
              <a:t>모니터</a:t>
            </a:r>
          </a:p>
        </p:txBody>
      </p:sp>
      <p:pic>
        <p:nvPicPr>
          <p:cNvPr id="6" name="그래픽 5" descr="랩톱">
            <a:extLst>
              <a:ext uri="{FF2B5EF4-FFF2-40B4-BE49-F238E27FC236}">
                <a16:creationId xmlns:a16="http://schemas.microsoft.com/office/drawing/2014/main" id="{8F0E5AFE-3F9B-4BFE-8BC5-23999E3DF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1648" y="2295526"/>
            <a:ext cx="1811928" cy="1811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AFDCD-6C2E-40AF-AD07-992E3FD1EE48}"/>
              </a:ext>
            </a:extLst>
          </p:cNvPr>
          <p:cNvSpPr txBox="1"/>
          <p:nvPr/>
        </p:nvSpPr>
        <p:spPr>
          <a:xfrm>
            <a:off x="4283613" y="42862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/>
              <a:t>노트북</a:t>
            </a:r>
          </a:p>
        </p:txBody>
      </p:sp>
      <p:pic>
        <p:nvPicPr>
          <p:cNvPr id="8" name="그래픽 7" descr="컴퓨터">
            <a:extLst>
              <a:ext uri="{FF2B5EF4-FFF2-40B4-BE49-F238E27FC236}">
                <a16:creationId xmlns:a16="http://schemas.microsoft.com/office/drawing/2014/main" id="{A1F5F790-F91F-401D-BD72-F2708A9E8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425" y="2295526"/>
            <a:ext cx="1811928" cy="1811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2A3C4C-0AD7-479D-AB6E-011F4C66A417}"/>
              </a:ext>
            </a:extLst>
          </p:cNvPr>
          <p:cNvSpPr txBox="1"/>
          <p:nvPr/>
        </p:nvSpPr>
        <p:spPr>
          <a:xfrm>
            <a:off x="6646502" y="4286250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/>
              <a:t>데스크탑</a:t>
            </a:r>
          </a:p>
        </p:txBody>
      </p:sp>
      <p:pic>
        <p:nvPicPr>
          <p:cNvPr id="10" name="그래픽 9" descr="태블릿">
            <a:extLst>
              <a:ext uri="{FF2B5EF4-FFF2-40B4-BE49-F238E27FC236}">
                <a16:creationId xmlns:a16="http://schemas.microsoft.com/office/drawing/2014/main" id="{EF68AB34-05FE-471B-8214-81FB3F098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5202" y="2295526"/>
            <a:ext cx="1811928" cy="1811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6397EB-FCF3-4D12-B90C-5C573E69343A}"/>
              </a:ext>
            </a:extLst>
          </p:cNvPr>
          <p:cNvSpPr txBox="1"/>
          <p:nvPr/>
        </p:nvSpPr>
        <p:spPr>
          <a:xfrm>
            <a:off x="9317167" y="42862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/>
              <a:t>태블릿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AC642E-AED3-4650-A823-8064F9BD5CE0}"/>
              </a:ext>
            </a:extLst>
          </p:cNvPr>
          <p:cNvSpPr/>
          <p:nvPr/>
        </p:nvSpPr>
        <p:spPr>
          <a:xfrm>
            <a:off x="409241" y="359229"/>
            <a:ext cx="187779" cy="8980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CEBEC-330B-49B4-8191-8B17A2A72380}"/>
              </a:ext>
            </a:extLst>
          </p:cNvPr>
          <p:cNvSpPr txBox="1"/>
          <p:nvPr/>
        </p:nvSpPr>
        <p:spPr>
          <a:xfrm>
            <a:off x="802154" y="697018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판매 물품 내역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C6F3E-6F35-4A8A-A6C1-79CB83769A5E}"/>
              </a:ext>
            </a:extLst>
          </p:cNvPr>
          <p:cNvSpPr txBox="1"/>
          <p:nvPr/>
        </p:nvSpPr>
        <p:spPr>
          <a:xfrm>
            <a:off x="802154" y="420019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2018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분기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07C785D-08FE-463A-98EF-8F76B8121343}"/>
              </a:ext>
            </a:extLst>
          </p:cNvPr>
          <p:cNvCxnSpPr/>
          <p:nvPr/>
        </p:nvCxnSpPr>
        <p:spPr>
          <a:xfrm>
            <a:off x="3584121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087A933-BE16-478E-906C-3D5F3A958A2D}"/>
              </a:ext>
            </a:extLst>
          </p:cNvPr>
          <p:cNvCxnSpPr/>
          <p:nvPr/>
        </p:nvCxnSpPr>
        <p:spPr>
          <a:xfrm>
            <a:off x="6089196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603903E-0806-4D75-B137-5F0875671717}"/>
              </a:ext>
            </a:extLst>
          </p:cNvPr>
          <p:cNvCxnSpPr/>
          <p:nvPr/>
        </p:nvCxnSpPr>
        <p:spPr>
          <a:xfrm>
            <a:off x="8699046" y="2588079"/>
            <a:ext cx="0" cy="163285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5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</Words>
  <Application>Microsoft Office PowerPoint</Application>
  <PresentationFormat>와이드스크린</PresentationFormat>
  <Paragraphs>15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2018년 활동 보고서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LEEJIHOON</dc:creator>
  <cp:lastModifiedBy>LEEJIHOON</cp:lastModifiedBy>
  <cp:revision>7</cp:revision>
  <dcterms:created xsi:type="dcterms:W3CDTF">2018-02-13T07:13:08Z</dcterms:created>
  <dcterms:modified xsi:type="dcterms:W3CDTF">2018-02-13T08:27:11Z</dcterms:modified>
</cp:coreProperties>
</file>