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 showGuides="1">
      <p:cViewPr>
        <p:scale>
          <a:sx n="75" d="100"/>
          <a:sy n="75" d="100"/>
        </p:scale>
        <p:origin x="1176" y="93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40A3A0D-24FA-4851-8B86-1868EB04754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14AE5429-8D43-4EEA-8422-6C2D1C535F4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  <a:endParaRPr lang="en-US"/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201FDF64-E2E1-4245-A47D-4383D25868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06AFD-D58B-410F-A0C5-0270397E33F2}" type="datetimeFigureOut">
              <a:rPr lang="en-US" smtClean="0"/>
              <a:t>9/23/2020</a:t>
            </a:fld>
            <a:endParaRPr 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BB4C145D-53AD-469E-8FE6-31750F08FE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603EB2DA-BAB9-46CA-9E43-094EEBA0AC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7E39A-723B-4A50-93A4-7699EB1760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41976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8788C15-9C35-40F4-AC13-FFDA0E4095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94C9E518-B576-4E37-AF97-22506A60598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/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05237B48-8D6F-4F4C-8955-47E2DDAAF5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06AFD-D58B-410F-A0C5-0270397E33F2}" type="datetimeFigureOut">
              <a:rPr lang="en-US" smtClean="0"/>
              <a:t>9/23/2020</a:t>
            </a:fld>
            <a:endParaRPr 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083D189A-7CE8-4527-8238-D99F447CBC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8DD339D6-85A4-4E72-8586-9F169B9D05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7E39A-723B-4A50-93A4-7699EB1760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24837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E79EC85A-DFDE-40B0-9597-837381E3279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F11AE9F1-7074-4E80-87DC-58784B252C6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/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55A5D40F-D456-46DB-8030-D72578D555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06AFD-D58B-410F-A0C5-0270397E33F2}" type="datetimeFigureOut">
              <a:rPr lang="en-US" smtClean="0"/>
              <a:t>9/23/2020</a:t>
            </a:fld>
            <a:endParaRPr 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5E3DAFAB-B768-40F2-A586-DBBBCAEFDE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AEEDBF22-D9DD-4C17-A50D-E5E14BB63D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7E39A-723B-4A50-93A4-7699EB1760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23941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05783B5A-40B3-4070-870F-E584C3281B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872DAEB7-4496-429E-8871-9F5D37FFF3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/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CF38C78E-9798-433A-BA3E-582A8EF9FC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06AFD-D58B-410F-A0C5-0270397E33F2}" type="datetimeFigureOut">
              <a:rPr lang="en-US" smtClean="0"/>
              <a:t>9/23/2020</a:t>
            </a:fld>
            <a:endParaRPr 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A4039D0F-A02D-4D1C-B41D-0371F5EC67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DB9BD139-B24E-41FA-994D-07810292C6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7E39A-723B-4A50-93A4-7699EB1760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20655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03444302-7277-4F2B-B7AC-63FF974AA8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B56417E3-0115-4750-B249-7601BA7D68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222B9451-91C4-41DF-ACDD-4E7D99492F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06AFD-D58B-410F-A0C5-0270397E33F2}" type="datetimeFigureOut">
              <a:rPr lang="en-US" smtClean="0"/>
              <a:t>9/23/2020</a:t>
            </a:fld>
            <a:endParaRPr 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B1D5256A-CF3E-4D68-ABEA-0BA04A78A4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615CB1DC-3869-41B0-9E63-0A3E0FAFB4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7E39A-723B-4A50-93A4-7699EB1760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5861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EA36B30-0A83-428B-A32A-FD498E8829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5C20A7EE-87B0-4EA6-B834-FD9C0638A89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/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8E05CB29-225D-45EA-B824-061FB557DEF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/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71A2EE0B-668E-4B0F-8F75-5F529B18C1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06AFD-D58B-410F-A0C5-0270397E33F2}" type="datetimeFigureOut">
              <a:rPr lang="en-US" smtClean="0"/>
              <a:t>9/23/2020</a:t>
            </a:fld>
            <a:endParaRPr 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87DC76BF-71CE-42CF-B87E-A26A030AAF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76D17E30-9D22-4AFD-A577-9891CE42A1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7E39A-723B-4A50-93A4-7699EB1760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76560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26FE128-8ADB-4672-9A2B-85EE4C4732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3BCCC4C8-541C-4A3C-BB2F-7D1B1942D1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6FC09D21-5A14-4696-9FF3-1AC09C89B80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/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E039B9AB-0C73-458E-87DC-78FBA3858D4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5201A335-5BD9-4EEB-A6AA-915AF64A5C0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/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3AB9326A-3C0D-4CF0-AA4E-612CCCDE42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06AFD-D58B-410F-A0C5-0270397E33F2}" type="datetimeFigureOut">
              <a:rPr lang="en-US" smtClean="0"/>
              <a:t>9/23/2020</a:t>
            </a:fld>
            <a:endParaRPr 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0BE4303D-786D-4878-9AAD-CC55EBB4E2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D19453BB-866D-4E9B-AE67-9432142167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7E39A-723B-4A50-93A4-7699EB1760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30455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3CED990-87F9-4984-9B93-6182609301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AC511250-BF53-4665-82FE-082E58E7A2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06AFD-D58B-410F-A0C5-0270397E33F2}" type="datetimeFigureOut">
              <a:rPr lang="en-US" smtClean="0"/>
              <a:t>9/23/2020</a:t>
            </a:fld>
            <a:endParaRPr 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079146E0-2B29-4B94-8E77-A140607FAF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51CC909F-C14A-48D7-AA16-D4875E2C51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7E39A-723B-4A50-93A4-7699EB1760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59986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C7EB292A-E31C-4E1F-951C-CFAE354B94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06AFD-D58B-410F-A0C5-0270397E33F2}" type="datetimeFigureOut">
              <a:rPr lang="en-US" smtClean="0"/>
              <a:t>9/23/2020</a:t>
            </a:fld>
            <a:endParaRPr 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69585662-4C1A-41BE-A3C8-6A80D59BCB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738759E6-3ED1-49E8-81CD-A88AAB429A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7E39A-723B-4A50-93A4-7699EB1760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39876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01A0CAD-AB83-469A-AE83-2E43DB1C83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B9D7F074-C951-4923-B898-0C9AF0BA09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529DD614-E744-416E-A44E-D822D035D22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C6DE4E72-4125-4470-A1D3-18AD715EDB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06AFD-D58B-410F-A0C5-0270397E33F2}" type="datetimeFigureOut">
              <a:rPr lang="en-US" smtClean="0"/>
              <a:t>9/23/2020</a:t>
            </a:fld>
            <a:endParaRPr 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3409465E-8347-4057-BD7D-B5095A7D58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66B19D21-B9C2-4245-82A2-556F5C638B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7E39A-723B-4A50-93A4-7699EB1760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69648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92A0E170-E315-47F8-9D74-ECEF5ABDC2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8F4C65EB-EAC5-4708-9FA1-63F52057562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EAE3F7FA-9E79-4D23-898A-054CD14DD24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6969720F-DA8E-4D46-9B42-6B10069F1E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06AFD-D58B-410F-A0C5-0270397E33F2}" type="datetimeFigureOut">
              <a:rPr lang="en-US" smtClean="0"/>
              <a:t>9/23/2020</a:t>
            </a:fld>
            <a:endParaRPr 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EBE24838-AEBF-48FC-8C33-1A8043098E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FCA56B87-56AF-487E-BEF9-F48FB2B2F8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7E39A-723B-4A50-93A4-7699EB1760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62630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50C14B3F-55CF-4725-9B00-5A39FE69E9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515154DA-FBB7-4531-8E1D-4F78176DF2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/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C70CA3AB-5B4D-4F13-B363-BC7650CBF7A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A06AFD-D58B-410F-A0C5-0270397E33F2}" type="datetimeFigureOut">
              <a:rPr lang="en-US" smtClean="0"/>
              <a:t>9/23/2020</a:t>
            </a:fld>
            <a:endParaRPr 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9771EDB8-A8B2-44FB-9AF7-6D6365BD250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34AAB037-C9C2-4F47-A9C3-900C2D3B8C1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47E39A-723B-4A50-93A4-7699EB1760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63992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직사각형 7">
            <a:extLst>
              <a:ext uri="{FF2B5EF4-FFF2-40B4-BE49-F238E27FC236}">
                <a16:creationId xmlns:a16="http://schemas.microsoft.com/office/drawing/2014/main" id="{0A432A69-65C8-493E-BFB7-68C11CBE2D39}"/>
              </a:ext>
            </a:extLst>
          </p:cNvPr>
          <p:cNvSpPr/>
          <p:nvPr/>
        </p:nvSpPr>
        <p:spPr>
          <a:xfrm>
            <a:off x="8219812" y="2313136"/>
            <a:ext cx="1870746" cy="1870746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직사각형 4">
            <a:extLst>
              <a:ext uri="{FF2B5EF4-FFF2-40B4-BE49-F238E27FC236}">
                <a16:creationId xmlns:a16="http://schemas.microsoft.com/office/drawing/2014/main" id="{738C1CDE-637F-4179-A78A-79FA8B575280}"/>
              </a:ext>
            </a:extLst>
          </p:cNvPr>
          <p:cNvSpPr/>
          <p:nvPr/>
        </p:nvSpPr>
        <p:spPr>
          <a:xfrm>
            <a:off x="1551963" y="1770077"/>
            <a:ext cx="1870745" cy="18707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직사각형 5">
            <a:extLst>
              <a:ext uri="{FF2B5EF4-FFF2-40B4-BE49-F238E27FC236}">
                <a16:creationId xmlns:a16="http://schemas.microsoft.com/office/drawing/2014/main" id="{44E2F3BF-EE22-4C27-8740-40FEE7A01288}"/>
              </a:ext>
            </a:extLst>
          </p:cNvPr>
          <p:cNvSpPr/>
          <p:nvPr/>
        </p:nvSpPr>
        <p:spPr>
          <a:xfrm>
            <a:off x="2571225" y="2231471"/>
            <a:ext cx="3032621" cy="303262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직사각형 6">
            <a:extLst>
              <a:ext uri="{FF2B5EF4-FFF2-40B4-BE49-F238E27FC236}">
                <a16:creationId xmlns:a16="http://schemas.microsoft.com/office/drawing/2014/main" id="{E3A06353-D0A6-4B23-A468-C4BC1A300508}"/>
              </a:ext>
            </a:extLst>
          </p:cNvPr>
          <p:cNvSpPr/>
          <p:nvPr/>
        </p:nvSpPr>
        <p:spPr>
          <a:xfrm>
            <a:off x="3036815" y="1228986"/>
            <a:ext cx="1870746" cy="187074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그림 2">
            <a:extLst>
              <a:ext uri="{FF2B5EF4-FFF2-40B4-BE49-F238E27FC236}">
                <a16:creationId xmlns:a16="http://schemas.microsoft.com/office/drawing/2014/main" id="{7DD2CDCD-C306-4801-999D-C74C9EA9B39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7188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>
            <a:extLst>
              <a:ext uri="{FF2B5EF4-FFF2-40B4-BE49-F238E27FC236}">
                <a16:creationId xmlns:a16="http://schemas.microsoft.com/office/drawing/2014/main" id="{FA40996D-B47A-4962-BF0C-D76B3431C1B6}"/>
              </a:ext>
            </a:extLst>
          </p:cNvPr>
          <p:cNvSpPr/>
          <p:nvPr/>
        </p:nvSpPr>
        <p:spPr>
          <a:xfrm>
            <a:off x="1549400" y="4597400"/>
            <a:ext cx="330200" cy="3302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직사각형 3">
            <a:extLst>
              <a:ext uri="{FF2B5EF4-FFF2-40B4-BE49-F238E27FC236}">
                <a16:creationId xmlns:a16="http://schemas.microsoft.com/office/drawing/2014/main" id="{ABE7A72A-BA85-4C0E-BEF6-FEA61D52B945}"/>
              </a:ext>
            </a:extLst>
          </p:cNvPr>
          <p:cNvSpPr/>
          <p:nvPr/>
        </p:nvSpPr>
        <p:spPr>
          <a:xfrm>
            <a:off x="2032000" y="4597400"/>
            <a:ext cx="330200" cy="3302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직사각형 4">
            <a:extLst>
              <a:ext uri="{FF2B5EF4-FFF2-40B4-BE49-F238E27FC236}">
                <a16:creationId xmlns:a16="http://schemas.microsoft.com/office/drawing/2014/main" id="{C9303BE3-E2A5-4E37-9CAF-C3B821F56B7B}"/>
              </a:ext>
            </a:extLst>
          </p:cNvPr>
          <p:cNvSpPr/>
          <p:nvPr/>
        </p:nvSpPr>
        <p:spPr>
          <a:xfrm>
            <a:off x="2514600" y="4597400"/>
            <a:ext cx="330200" cy="3302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직사각형 5">
            <a:extLst>
              <a:ext uri="{FF2B5EF4-FFF2-40B4-BE49-F238E27FC236}">
                <a16:creationId xmlns:a16="http://schemas.microsoft.com/office/drawing/2014/main" id="{0802718F-29F1-4A3C-BA64-B384A0380F9D}"/>
              </a:ext>
            </a:extLst>
          </p:cNvPr>
          <p:cNvSpPr/>
          <p:nvPr/>
        </p:nvSpPr>
        <p:spPr>
          <a:xfrm>
            <a:off x="2997200" y="4597400"/>
            <a:ext cx="330200" cy="3302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직사각형 6">
            <a:extLst>
              <a:ext uri="{FF2B5EF4-FFF2-40B4-BE49-F238E27FC236}">
                <a16:creationId xmlns:a16="http://schemas.microsoft.com/office/drawing/2014/main" id="{214CE723-86FC-4E4E-A121-171D6E1C08A0}"/>
              </a:ext>
            </a:extLst>
          </p:cNvPr>
          <p:cNvSpPr/>
          <p:nvPr/>
        </p:nvSpPr>
        <p:spPr>
          <a:xfrm>
            <a:off x="3479800" y="4597400"/>
            <a:ext cx="330200" cy="3302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직사각형 7">
            <a:extLst>
              <a:ext uri="{FF2B5EF4-FFF2-40B4-BE49-F238E27FC236}">
                <a16:creationId xmlns:a16="http://schemas.microsoft.com/office/drawing/2014/main" id="{AAB40E2C-7A78-4FA1-823E-78F4AEE2D00F}"/>
              </a:ext>
            </a:extLst>
          </p:cNvPr>
          <p:cNvSpPr/>
          <p:nvPr/>
        </p:nvSpPr>
        <p:spPr>
          <a:xfrm>
            <a:off x="3962400" y="4597400"/>
            <a:ext cx="330200" cy="3302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직사각형 8">
            <a:extLst>
              <a:ext uri="{FF2B5EF4-FFF2-40B4-BE49-F238E27FC236}">
                <a16:creationId xmlns:a16="http://schemas.microsoft.com/office/drawing/2014/main" id="{95DAD464-2AC9-4873-A4BD-379D2E476DC5}"/>
              </a:ext>
            </a:extLst>
          </p:cNvPr>
          <p:cNvSpPr/>
          <p:nvPr/>
        </p:nvSpPr>
        <p:spPr>
          <a:xfrm>
            <a:off x="4445000" y="4597400"/>
            <a:ext cx="330200" cy="3302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직사각형 9">
            <a:extLst>
              <a:ext uri="{FF2B5EF4-FFF2-40B4-BE49-F238E27FC236}">
                <a16:creationId xmlns:a16="http://schemas.microsoft.com/office/drawing/2014/main" id="{3BC3B6E5-86EF-46F3-8533-1CBCC9BCE1F3}"/>
              </a:ext>
            </a:extLst>
          </p:cNvPr>
          <p:cNvSpPr/>
          <p:nvPr/>
        </p:nvSpPr>
        <p:spPr>
          <a:xfrm>
            <a:off x="4927600" y="4597400"/>
            <a:ext cx="330200" cy="3302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직사각형 10">
            <a:extLst>
              <a:ext uri="{FF2B5EF4-FFF2-40B4-BE49-F238E27FC236}">
                <a16:creationId xmlns:a16="http://schemas.microsoft.com/office/drawing/2014/main" id="{E2E1947D-6B59-43CE-8A07-F5F5E81180B0}"/>
              </a:ext>
            </a:extLst>
          </p:cNvPr>
          <p:cNvSpPr/>
          <p:nvPr/>
        </p:nvSpPr>
        <p:spPr>
          <a:xfrm>
            <a:off x="5410200" y="4597400"/>
            <a:ext cx="330200" cy="3302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직사각형 11">
            <a:extLst>
              <a:ext uri="{FF2B5EF4-FFF2-40B4-BE49-F238E27FC236}">
                <a16:creationId xmlns:a16="http://schemas.microsoft.com/office/drawing/2014/main" id="{FE5C36D0-CBA0-40F7-B0E8-FC50108B1D8E}"/>
              </a:ext>
            </a:extLst>
          </p:cNvPr>
          <p:cNvSpPr/>
          <p:nvPr/>
        </p:nvSpPr>
        <p:spPr>
          <a:xfrm>
            <a:off x="5892800" y="4597400"/>
            <a:ext cx="330200" cy="3302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직사각형 104">
            <a:extLst>
              <a:ext uri="{FF2B5EF4-FFF2-40B4-BE49-F238E27FC236}">
                <a16:creationId xmlns:a16="http://schemas.microsoft.com/office/drawing/2014/main" id="{9583790C-810C-48A9-87EF-5DB0CE99613D}"/>
              </a:ext>
            </a:extLst>
          </p:cNvPr>
          <p:cNvSpPr/>
          <p:nvPr/>
        </p:nvSpPr>
        <p:spPr>
          <a:xfrm>
            <a:off x="1549400" y="4140200"/>
            <a:ext cx="330200" cy="3302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직사각형 105">
            <a:extLst>
              <a:ext uri="{FF2B5EF4-FFF2-40B4-BE49-F238E27FC236}">
                <a16:creationId xmlns:a16="http://schemas.microsoft.com/office/drawing/2014/main" id="{625DAA96-34F8-4AA0-9948-B2DEA052326E}"/>
              </a:ext>
            </a:extLst>
          </p:cNvPr>
          <p:cNvSpPr/>
          <p:nvPr/>
        </p:nvSpPr>
        <p:spPr>
          <a:xfrm>
            <a:off x="2032000" y="4140200"/>
            <a:ext cx="330200" cy="3302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" name="직사각형 106">
            <a:extLst>
              <a:ext uri="{FF2B5EF4-FFF2-40B4-BE49-F238E27FC236}">
                <a16:creationId xmlns:a16="http://schemas.microsoft.com/office/drawing/2014/main" id="{BB8EBACF-6315-426C-99B5-2CDCAA986348}"/>
              </a:ext>
            </a:extLst>
          </p:cNvPr>
          <p:cNvSpPr/>
          <p:nvPr/>
        </p:nvSpPr>
        <p:spPr>
          <a:xfrm>
            <a:off x="2514600" y="4140200"/>
            <a:ext cx="330200" cy="3302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" name="직사각형 107">
            <a:extLst>
              <a:ext uri="{FF2B5EF4-FFF2-40B4-BE49-F238E27FC236}">
                <a16:creationId xmlns:a16="http://schemas.microsoft.com/office/drawing/2014/main" id="{7D47CC83-53B6-44A0-8550-5F850B86BD77}"/>
              </a:ext>
            </a:extLst>
          </p:cNvPr>
          <p:cNvSpPr/>
          <p:nvPr/>
        </p:nvSpPr>
        <p:spPr>
          <a:xfrm>
            <a:off x="2997200" y="4140200"/>
            <a:ext cx="330200" cy="3302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" name="직사각형 108">
            <a:extLst>
              <a:ext uri="{FF2B5EF4-FFF2-40B4-BE49-F238E27FC236}">
                <a16:creationId xmlns:a16="http://schemas.microsoft.com/office/drawing/2014/main" id="{4243B046-A6A1-430F-85BE-F7A7DC3A5736}"/>
              </a:ext>
            </a:extLst>
          </p:cNvPr>
          <p:cNvSpPr/>
          <p:nvPr/>
        </p:nvSpPr>
        <p:spPr>
          <a:xfrm>
            <a:off x="3479800" y="4140200"/>
            <a:ext cx="330200" cy="3302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" name="직사각형 109">
            <a:extLst>
              <a:ext uri="{FF2B5EF4-FFF2-40B4-BE49-F238E27FC236}">
                <a16:creationId xmlns:a16="http://schemas.microsoft.com/office/drawing/2014/main" id="{5F7400DC-9B6A-4062-829A-22647304CF17}"/>
              </a:ext>
            </a:extLst>
          </p:cNvPr>
          <p:cNvSpPr/>
          <p:nvPr/>
        </p:nvSpPr>
        <p:spPr>
          <a:xfrm>
            <a:off x="3962400" y="4140200"/>
            <a:ext cx="330200" cy="3302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" name="직사각형 110">
            <a:extLst>
              <a:ext uri="{FF2B5EF4-FFF2-40B4-BE49-F238E27FC236}">
                <a16:creationId xmlns:a16="http://schemas.microsoft.com/office/drawing/2014/main" id="{003F9CF5-8D07-4405-A0A1-56C0B5274EA9}"/>
              </a:ext>
            </a:extLst>
          </p:cNvPr>
          <p:cNvSpPr/>
          <p:nvPr/>
        </p:nvSpPr>
        <p:spPr>
          <a:xfrm>
            <a:off x="4445000" y="4140200"/>
            <a:ext cx="330200" cy="3302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" name="직사각형 111">
            <a:extLst>
              <a:ext uri="{FF2B5EF4-FFF2-40B4-BE49-F238E27FC236}">
                <a16:creationId xmlns:a16="http://schemas.microsoft.com/office/drawing/2014/main" id="{4AB7AB95-C527-48C5-A5EB-3690046ED023}"/>
              </a:ext>
            </a:extLst>
          </p:cNvPr>
          <p:cNvSpPr/>
          <p:nvPr/>
        </p:nvSpPr>
        <p:spPr>
          <a:xfrm>
            <a:off x="4927600" y="4140200"/>
            <a:ext cx="330200" cy="3302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" name="직사각형 112">
            <a:extLst>
              <a:ext uri="{FF2B5EF4-FFF2-40B4-BE49-F238E27FC236}">
                <a16:creationId xmlns:a16="http://schemas.microsoft.com/office/drawing/2014/main" id="{07B32AA3-9079-4ED1-A7C2-A04B569C7E06}"/>
              </a:ext>
            </a:extLst>
          </p:cNvPr>
          <p:cNvSpPr/>
          <p:nvPr/>
        </p:nvSpPr>
        <p:spPr>
          <a:xfrm>
            <a:off x="5410200" y="4140200"/>
            <a:ext cx="330200" cy="3302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" name="직사각형 113">
            <a:extLst>
              <a:ext uri="{FF2B5EF4-FFF2-40B4-BE49-F238E27FC236}">
                <a16:creationId xmlns:a16="http://schemas.microsoft.com/office/drawing/2014/main" id="{F9E67F09-D67A-4898-9759-44F936BABA23}"/>
              </a:ext>
            </a:extLst>
          </p:cNvPr>
          <p:cNvSpPr/>
          <p:nvPr/>
        </p:nvSpPr>
        <p:spPr>
          <a:xfrm>
            <a:off x="5892800" y="4140200"/>
            <a:ext cx="330200" cy="3302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" name="직사각형 115">
            <a:extLst>
              <a:ext uri="{FF2B5EF4-FFF2-40B4-BE49-F238E27FC236}">
                <a16:creationId xmlns:a16="http://schemas.microsoft.com/office/drawing/2014/main" id="{5240F05D-05DA-475F-A7C5-C881E80BF9C2}"/>
              </a:ext>
            </a:extLst>
          </p:cNvPr>
          <p:cNvSpPr/>
          <p:nvPr/>
        </p:nvSpPr>
        <p:spPr>
          <a:xfrm>
            <a:off x="1549400" y="3683000"/>
            <a:ext cx="330200" cy="3302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7" name="직사각형 116">
            <a:extLst>
              <a:ext uri="{FF2B5EF4-FFF2-40B4-BE49-F238E27FC236}">
                <a16:creationId xmlns:a16="http://schemas.microsoft.com/office/drawing/2014/main" id="{11261C23-0EBB-4EFE-96A8-DDBA115D7B8B}"/>
              </a:ext>
            </a:extLst>
          </p:cNvPr>
          <p:cNvSpPr/>
          <p:nvPr/>
        </p:nvSpPr>
        <p:spPr>
          <a:xfrm>
            <a:off x="2032000" y="3683000"/>
            <a:ext cx="330200" cy="3302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8" name="직사각형 117">
            <a:extLst>
              <a:ext uri="{FF2B5EF4-FFF2-40B4-BE49-F238E27FC236}">
                <a16:creationId xmlns:a16="http://schemas.microsoft.com/office/drawing/2014/main" id="{45BFACC6-6940-482C-B43B-CFE5C3C4C1D5}"/>
              </a:ext>
            </a:extLst>
          </p:cNvPr>
          <p:cNvSpPr/>
          <p:nvPr/>
        </p:nvSpPr>
        <p:spPr>
          <a:xfrm>
            <a:off x="2514600" y="3683000"/>
            <a:ext cx="330200" cy="3302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9" name="직사각형 118">
            <a:extLst>
              <a:ext uri="{FF2B5EF4-FFF2-40B4-BE49-F238E27FC236}">
                <a16:creationId xmlns:a16="http://schemas.microsoft.com/office/drawing/2014/main" id="{05FB179C-E9A2-49FE-8603-02CDEE22FCE1}"/>
              </a:ext>
            </a:extLst>
          </p:cNvPr>
          <p:cNvSpPr/>
          <p:nvPr/>
        </p:nvSpPr>
        <p:spPr>
          <a:xfrm>
            <a:off x="2997200" y="3683000"/>
            <a:ext cx="330200" cy="3302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" name="직사각형 119">
            <a:extLst>
              <a:ext uri="{FF2B5EF4-FFF2-40B4-BE49-F238E27FC236}">
                <a16:creationId xmlns:a16="http://schemas.microsoft.com/office/drawing/2014/main" id="{057015BD-F261-4F33-A221-42E8C2773DDA}"/>
              </a:ext>
            </a:extLst>
          </p:cNvPr>
          <p:cNvSpPr/>
          <p:nvPr/>
        </p:nvSpPr>
        <p:spPr>
          <a:xfrm>
            <a:off x="3479800" y="3683000"/>
            <a:ext cx="330200" cy="3302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1" name="직사각형 120">
            <a:extLst>
              <a:ext uri="{FF2B5EF4-FFF2-40B4-BE49-F238E27FC236}">
                <a16:creationId xmlns:a16="http://schemas.microsoft.com/office/drawing/2014/main" id="{2BE0CAE8-317E-4BAD-A764-D55427E6F0BB}"/>
              </a:ext>
            </a:extLst>
          </p:cNvPr>
          <p:cNvSpPr/>
          <p:nvPr/>
        </p:nvSpPr>
        <p:spPr>
          <a:xfrm>
            <a:off x="3962400" y="3683000"/>
            <a:ext cx="330200" cy="3302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" name="직사각형 121">
            <a:extLst>
              <a:ext uri="{FF2B5EF4-FFF2-40B4-BE49-F238E27FC236}">
                <a16:creationId xmlns:a16="http://schemas.microsoft.com/office/drawing/2014/main" id="{DB65C614-EA07-485C-A802-B70508858AE2}"/>
              </a:ext>
            </a:extLst>
          </p:cNvPr>
          <p:cNvSpPr/>
          <p:nvPr/>
        </p:nvSpPr>
        <p:spPr>
          <a:xfrm>
            <a:off x="4445000" y="3683000"/>
            <a:ext cx="330200" cy="3302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" name="직사각형 122">
            <a:extLst>
              <a:ext uri="{FF2B5EF4-FFF2-40B4-BE49-F238E27FC236}">
                <a16:creationId xmlns:a16="http://schemas.microsoft.com/office/drawing/2014/main" id="{CD7F2C43-4EFC-4E0F-8D88-0EBE2C58AC13}"/>
              </a:ext>
            </a:extLst>
          </p:cNvPr>
          <p:cNvSpPr/>
          <p:nvPr/>
        </p:nvSpPr>
        <p:spPr>
          <a:xfrm>
            <a:off x="4927600" y="3683000"/>
            <a:ext cx="330200" cy="3302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4" name="직사각형 123">
            <a:extLst>
              <a:ext uri="{FF2B5EF4-FFF2-40B4-BE49-F238E27FC236}">
                <a16:creationId xmlns:a16="http://schemas.microsoft.com/office/drawing/2014/main" id="{D8991497-6AAC-4F4C-90C8-24680A743FF5}"/>
              </a:ext>
            </a:extLst>
          </p:cNvPr>
          <p:cNvSpPr/>
          <p:nvPr/>
        </p:nvSpPr>
        <p:spPr>
          <a:xfrm>
            <a:off x="5410200" y="3683000"/>
            <a:ext cx="330200" cy="3302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5" name="직사각형 124">
            <a:extLst>
              <a:ext uri="{FF2B5EF4-FFF2-40B4-BE49-F238E27FC236}">
                <a16:creationId xmlns:a16="http://schemas.microsoft.com/office/drawing/2014/main" id="{C65AE364-DC41-4C12-B4A4-60F923782BF7}"/>
              </a:ext>
            </a:extLst>
          </p:cNvPr>
          <p:cNvSpPr/>
          <p:nvPr/>
        </p:nvSpPr>
        <p:spPr>
          <a:xfrm>
            <a:off x="5892800" y="3683000"/>
            <a:ext cx="330200" cy="3302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7" name="직사각형 126">
            <a:extLst>
              <a:ext uri="{FF2B5EF4-FFF2-40B4-BE49-F238E27FC236}">
                <a16:creationId xmlns:a16="http://schemas.microsoft.com/office/drawing/2014/main" id="{42190F64-F09F-4C9F-A8AE-280FFC41E2D5}"/>
              </a:ext>
            </a:extLst>
          </p:cNvPr>
          <p:cNvSpPr/>
          <p:nvPr/>
        </p:nvSpPr>
        <p:spPr>
          <a:xfrm>
            <a:off x="1549400" y="3225800"/>
            <a:ext cx="330200" cy="3302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8" name="직사각형 127">
            <a:extLst>
              <a:ext uri="{FF2B5EF4-FFF2-40B4-BE49-F238E27FC236}">
                <a16:creationId xmlns:a16="http://schemas.microsoft.com/office/drawing/2014/main" id="{56CAD2F4-DC07-4871-9224-DFDBB4BA58C9}"/>
              </a:ext>
            </a:extLst>
          </p:cNvPr>
          <p:cNvSpPr/>
          <p:nvPr/>
        </p:nvSpPr>
        <p:spPr>
          <a:xfrm>
            <a:off x="2032000" y="3225800"/>
            <a:ext cx="330200" cy="3302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9" name="직사각형 128">
            <a:extLst>
              <a:ext uri="{FF2B5EF4-FFF2-40B4-BE49-F238E27FC236}">
                <a16:creationId xmlns:a16="http://schemas.microsoft.com/office/drawing/2014/main" id="{9BE87A41-8AE8-4BFD-9DF4-E559A2CFBED7}"/>
              </a:ext>
            </a:extLst>
          </p:cNvPr>
          <p:cNvSpPr/>
          <p:nvPr/>
        </p:nvSpPr>
        <p:spPr>
          <a:xfrm>
            <a:off x="2514600" y="3225800"/>
            <a:ext cx="330200" cy="3302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0" name="직사각형 129">
            <a:extLst>
              <a:ext uri="{FF2B5EF4-FFF2-40B4-BE49-F238E27FC236}">
                <a16:creationId xmlns:a16="http://schemas.microsoft.com/office/drawing/2014/main" id="{7A3B0514-DA3C-42B3-B15A-79CADBF5BAAF}"/>
              </a:ext>
            </a:extLst>
          </p:cNvPr>
          <p:cNvSpPr/>
          <p:nvPr/>
        </p:nvSpPr>
        <p:spPr>
          <a:xfrm>
            <a:off x="2997200" y="3225800"/>
            <a:ext cx="330200" cy="3302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1" name="직사각형 130">
            <a:extLst>
              <a:ext uri="{FF2B5EF4-FFF2-40B4-BE49-F238E27FC236}">
                <a16:creationId xmlns:a16="http://schemas.microsoft.com/office/drawing/2014/main" id="{BF696BF9-E8AB-44DC-94A1-CAA5771EF02E}"/>
              </a:ext>
            </a:extLst>
          </p:cNvPr>
          <p:cNvSpPr/>
          <p:nvPr/>
        </p:nvSpPr>
        <p:spPr>
          <a:xfrm>
            <a:off x="3479800" y="3225800"/>
            <a:ext cx="330200" cy="3302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2" name="직사각형 131">
            <a:extLst>
              <a:ext uri="{FF2B5EF4-FFF2-40B4-BE49-F238E27FC236}">
                <a16:creationId xmlns:a16="http://schemas.microsoft.com/office/drawing/2014/main" id="{738315BD-4CA3-43E2-9C1E-3C2CBFDC7F3F}"/>
              </a:ext>
            </a:extLst>
          </p:cNvPr>
          <p:cNvSpPr/>
          <p:nvPr/>
        </p:nvSpPr>
        <p:spPr>
          <a:xfrm>
            <a:off x="3962400" y="3225800"/>
            <a:ext cx="330200" cy="3302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3" name="직사각형 132">
            <a:extLst>
              <a:ext uri="{FF2B5EF4-FFF2-40B4-BE49-F238E27FC236}">
                <a16:creationId xmlns:a16="http://schemas.microsoft.com/office/drawing/2014/main" id="{74FD1CBF-867F-49C9-96B1-95E1BF0ADCF5}"/>
              </a:ext>
            </a:extLst>
          </p:cNvPr>
          <p:cNvSpPr/>
          <p:nvPr/>
        </p:nvSpPr>
        <p:spPr>
          <a:xfrm>
            <a:off x="4445000" y="3225800"/>
            <a:ext cx="330200" cy="3302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4" name="직사각형 133">
            <a:extLst>
              <a:ext uri="{FF2B5EF4-FFF2-40B4-BE49-F238E27FC236}">
                <a16:creationId xmlns:a16="http://schemas.microsoft.com/office/drawing/2014/main" id="{10F1769F-76E1-4B1A-8662-30736652F6B0}"/>
              </a:ext>
            </a:extLst>
          </p:cNvPr>
          <p:cNvSpPr/>
          <p:nvPr/>
        </p:nvSpPr>
        <p:spPr>
          <a:xfrm>
            <a:off x="4927600" y="3225800"/>
            <a:ext cx="330200" cy="3302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5" name="직사각형 134">
            <a:extLst>
              <a:ext uri="{FF2B5EF4-FFF2-40B4-BE49-F238E27FC236}">
                <a16:creationId xmlns:a16="http://schemas.microsoft.com/office/drawing/2014/main" id="{00ECC1E1-F1B4-4D5D-A1D1-0590544BE6EC}"/>
              </a:ext>
            </a:extLst>
          </p:cNvPr>
          <p:cNvSpPr/>
          <p:nvPr/>
        </p:nvSpPr>
        <p:spPr>
          <a:xfrm>
            <a:off x="5410200" y="3225800"/>
            <a:ext cx="330200" cy="3302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6" name="직사각형 135">
            <a:extLst>
              <a:ext uri="{FF2B5EF4-FFF2-40B4-BE49-F238E27FC236}">
                <a16:creationId xmlns:a16="http://schemas.microsoft.com/office/drawing/2014/main" id="{013F3059-6AB6-49CA-B401-77D58EB00288}"/>
              </a:ext>
            </a:extLst>
          </p:cNvPr>
          <p:cNvSpPr/>
          <p:nvPr/>
        </p:nvSpPr>
        <p:spPr>
          <a:xfrm>
            <a:off x="5892800" y="3225800"/>
            <a:ext cx="330200" cy="3302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8" name="직사각형 137">
            <a:extLst>
              <a:ext uri="{FF2B5EF4-FFF2-40B4-BE49-F238E27FC236}">
                <a16:creationId xmlns:a16="http://schemas.microsoft.com/office/drawing/2014/main" id="{E0669003-48EA-436D-8200-8DF67C30AF16}"/>
              </a:ext>
            </a:extLst>
          </p:cNvPr>
          <p:cNvSpPr/>
          <p:nvPr/>
        </p:nvSpPr>
        <p:spPr>
          <a:xfrm>
            <a:off x="1549400" y="2768600"/>
            <a:ext cx="330200" cy="330200"/>
          </a:xfrm>
          <a:prstGeom prst="rect">
            <a:avLst/>
          </a:prstGeom>
          <a:solidFill>
            <a:schemeClr val="tx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9" name="직사각형 138">
            <a:extLst>
              <a:ext uri="{FF2B5EF4-FFF2-40B4-BE49-F238E27FC236}">
                <a16:creationId xmlns:a16="http://schemas.microsoft.com/office/drawing/2014/main" id="{8FB9A6D8-530B-4C39-9F95-9ABB2E66B581}"/>
              </a:ext>
            </a:extLst>
          </p:cNvPr>
          <p:cNvSpPr/>
          <p:nvPr/>
        </p:nvSpPr>
        <p:spPr>
          <a:xfrm>
            <a:off x="2032000" y="2768600"/>
            <a:ext cx="330200" cy="330200"/>
          </a:xfrm>
          <a:prstGeom prst="rect">
            <a:avLst/>
          </a:prstGeom>
          <a:solidFill>
            <a:schemeClr val="tx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0" name="직사각형 139">
            <a:extLst>
              <a:ext uri="{FF2B5EF4-FFF2-40B4-BE49-F238E27FC236}">
                <a16:creationId xmlns:a16="http://schemas.microsoft.com/office/drawing/2014/main" id="{66530713-4304-4780-9C52-B97D567D6926}"/>
              </a:ext>
            </a:extLst>
          </p:cNvPr>
          <p:cNvSpPr/>
          <p:nvPr/>
        </p:nvSpPr>
        <p:spPr>
          <a:xfrm>
            <a:off x="2514600" y="2768600"/>
            <a:ext cx="330200" cy="330200"/>
          </a:xfrm>
          <a:prstGeom prst="rect">
            <a:avLst/>
          </a:prstGeom>
          <a:solidFill>
            <a:schemeClr val="tx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1" name="직사각형 140">
            <a:extLst>
              <a:ext uri="{FF2B5EF4-FFF2-40B4-BE49-F238E27FC236}">
                <a16:creationId xmlns:a16="http://schemas.microsoft.com/office/drawing/2014/main" id="{7F1A288E-AEA6-410E-82FA-6FD11D7A20A3}"/>
              </a:ext>
            </a:extLst>
          </p:cNvPr>
          <p:cNvSpPr/>
          <p:nvPr/>
        </p:nvSpPr>
        <p:spPr>
          <a:xfrm>
            <a:off x="2997200" y="2768600"/>
            <a:ext cx="330200" cy="330200"/>
          </a:xfrm>
          <a:prstGeom prst="rect">
            <a:avLst/>
          </a:prstGeom>
          <a:solidFill>
            <a:schemeClr val="tx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2" name="직사각형 141">
            <a:extLst>
              <a:ext uri="{FF2B5EF4-FFF2-40B4-BE49-F238E27FC236}">
                <a16:creationId xmlns:a16="http://schemas.microsoft.com/office/drawing/2014/main" id="{B753A99E-E921-4DB9-B2D4-44FB6114E013}"/>
              </a:ext>
            </a:extLst>
          </p:cNvPr>
          <p:cNvSpPr/>
          <p:nvPr/>
        </p:nvSpPr>
        <p:spPr>
          <a:xfrm>
            <a:off x="3479800" y="2768600"/>
            <a:ext cx="330200" cy="330200"/>
          </a:xfrm>
          <a:prstGeom prst="rect">
            <a:avLst/>
          </a:prstGeom>
          <a:solidFill>
            <a:schemeClr val="tx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3" name="직사각형 142">
            <a:extLst>
              <a:ext uri="{FF2B5EF4-FFF2-40B4-BE49-F238E27FC236}">
                <a16:creationId xmlns:a16="http://schemas.microsoft.com/office/drawing/2014/main" id="{BDA27AEC-D61B-4C4F-9D73-33CBD7F61D4B}"/>
              </a:ext>
            </a:extLst>
          </p:cNvPr>
          <p:cNvSpPr/>
          <p:nvPr/>
        </p:nvSpPr>
        <p:spPr>
          <a:xfrm>
            <a:off x="3962400" y="2768600"/>
            <a:ext cx="330200" cy="330200"/>
          </a:xfrm>
          <a:prstGeom prst="rect">
            <a:avLst/>
          </a:prstGeom>
          <a:solidFill>
            <a:schemeClr val="tx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4" name="직사각형 143">
            <a:extLst>
              <a:ext uri="{FF2B5EF4-FFF2-40B4-BE49-F238E27FC236}">
                <a16:creationId xmlns:a16="http://schemas.microsoft.com/office/drawing/2014/main" id="{EC8E519E-B961-42FA-8BC4-8C71E6215A47}"/>
              </a:ext>
            </a:extLst>
          </p:cNvPr>
          <p:cNvSpPr/>
          <p:nvPr/>
        </p:nvSpPr>
        <p:spPr>
          <a:xfrm>
            <a:off x="4445000" y="2768600"/>
            <a:ext cx="330200" cy="330200"/>
          </a:xfrm>
          <a:prstGeom prst="rect">
            <a:avLst/>
          </a:prstGeom>
          <a:solidFill>
            <a:schemeClr val="tx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5" name="직사각형 144">
            <a:extLst>
              <a:ext uri="{FF2B5EF4-FFF2-40B4-BE49-F238E27FC236}">
                <a16:creationId xmlns:a16="http://schemas.microsoft.com/office/drawing/2014/main" id="{2D813486-A570-4C75-8627-DAA478EFA62E}"/>
              </a:ext>
            </a:extLst>
          </p:cNvPr>
          <p:cNvSpPr/>
          <p:nvPr/>
        </p:nvSpPr>
        <p:spPr>
          <a:xfrm>
            <a:off x="4927600" y="2768600"/>
            <a:ext cx="330200" cy="330200"/>
          </a:xfrm>
          <a:prstGeom prst="rect">
            <a:avLst/>
          </a:prstGeom>
          <a:solidFill>
            <a:schemeClr val="tx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6" name="직사각형 145">
            <a:extLst>
              <a:ext uri="{FF2B5EF4-FFF2-40B4-BE49-F238E27FC236}">
                <a16:creationId xmlns:a16="http://schemas.microsoft.com/office/drawing/2014/main" id="{37C3EECE-500A-4131-88F0-0178555E43EA}"/>
              </a:ext>
            </a:extLst>
          </p:cNvPr>
          <p:cNvSpPr/>
          <p:nvPr/>
        </p:nvSpPr>
        <p:spPr>
          <a:xfrm>
            <a:off x="5410200" y="2768600"/>
            <a:ext cx="330200" cy="330200"/>
          </a:xfrm>
          <a:prstGeom prst="rect">
            <a:avLst/>
          </a:prstGeom>
          <a:solidFill>
            <a:schemeClr val="tx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7" name="직사각형 146">
            <a:extLst>
              <a:ext uri="{FF2B5EF4-FFF2-40B4-BE49-F238E27FC236}">
                <a16:creationId xmlns:a16="http://schemas.microsoft.com/office/drawing/2014/main" id="{480D7BC2-C856-4228-A1CE-498E7A175062}"/>
              </a:ext>
            </a:extLst>
          </p:cNvPr>
          <p:cNvSpPr/>
          <p:nvPr/>
        </p:nvSpPr>
        <p:spPr>
          <a:xfrm>
            <a:off x="5892800" y="2768600"/>
            <a:ext cx="330200" cy="330200"/>
          </a:xfrm>
          <a:prstGeom prst="rect">
            <a:avLst/>
          </a:prstGeom>
          <a:solidFill>
            <a:schemeClr val="tx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9" name="직사각형 148">
            <a:extLst>
              <a:ext uri="{FF2B5EF4-FFF2-40B4-BE49-F238E27FC236}">
                <a16:creationId xmlns:a16="http://schemas.microsoft.com/office/drawing/2014/main" id="{1C904A86-872F-43C5-8E8E-9711A2BFCC85}"/>
              </a:ext>
            </a:extLst>
          </p:cNvPr>
          <p:cNvSpPr/>
          <p:nvPr/>
        </p:nvSpPr>
        <p:spPr>
          <a:xfrm>
            <a:off x="1549400" y="2311400"/>
            <a:ext cx="330200" cy="330200"/>
          </a:xfrm>
          <a:prstGeom prst="rect">
            <a:avLst/>
          </a:prstGeom>
          <a:solidFill>
            <a:schemeClr val="tx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0" name="직사각형 149">
            <a:extLst>
              <a:ext uri="{FF2B5EF4-FFF2-40B4-BE49-F238E27FC236}">
                <a16:creationId xmlns:a16="http://schemas.microsoft.com/office/drawing/2014/main" id="{A968F0C3-9581-44C7-A83A-AC25799467F0}"/>
              </a:ext>
            </a:extLst>
          </p:cNvPr>
          <p:cNvSpPr/>
          <p:nvPr/>
        </p:nvSpPr>
        <p:spPr>
          <a:xfrm>
            <a:off x="2032000" y="2311400"/>
            <a:ext cx="330200" cy="330200"/>
          </a:xfrm>
          <a:prstGeom prst="rect">
            <a:avLst/>
          </a:prstGeom>
          <a:solidFill>
            <a:schemeClr val="tx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1" name="직사각형 150">
            <a:extLst>
              <a:ext uri="{FF2B5EF4-FFF2-40B4-BE49-F238E27FC236}">
                <a16:creationId xmlns:a16="http://schemas.microsoft.com/office/drawing/2014/main" id="{1BDE16F8-141D-4CBD-9DDC-762C5D806393}"/>
              </a:ext>
            </a:extLst>
          </p:cNvPr>
          <p:cNvSpPr/>
          <p:nvPr/>
        </p:nvSpPr>
        <p:spPr>
          <a:xfrm>
            <a:off x="2514600" y="2311400"/>
            <a:ext cx="330200" cy="330200"/>
          </a:xfrm>
          <a:prstGeom prst="rect">
            <a:avLst/>
          </a:prstGeom>
          <a:solidFill>
            <a:schemeClr val="tx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2" name="직사각형 151">
            <a:extLst>
              <a:ext uri="{FF2B5EF4-FFF2-40B4-BE49-F238E27FC236}">
                <a16:creationId xmlns:a16="http://schemas.microsoft.com/office/drawing/2014/main" id="{395C784D-D228-4956-8773-B98AD7CC9C89}"/>
              </a:ext>
            </a:extLst>
          </p:cNvPr>
          <p:cNvSpPr/>
          <p:nvPr/>
        </p:nvSpPr>
        <p:spPr>
          <a:xfrm>
            <a:off x="2997200" y="2311400"/>
            <a:ext cx="330200" cy="330200"/>
          </a:xfrm>
          <a:prstGeom prst="rect">
            <a:avLst/>
          </a:prstGeom>
          <a:solidFill>
            <a:schemeClr val="tx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3" name="직사각형 152">
            <a:extLst>
              <a:ext uri="{FF2B5EF4-FFF2-40B4-BE49-F238E27FC236}">
                <a16:creationId xmlns:a16="http://schemas.microsoft.com/office/drawing/2014/main" id="{B5964FDB-0A32-44B4-952C-C8492AC15706}"/>
              </a:ext>
            </a:extLst>
          </p:cNvPr>
          <p:cNvSpPr/>
          <p:nvPr/>
        </p:nvSpPr>
        <p:spPr>
          <a:xfrm>
            <a:off x="3479800" y="2311400"/>
            <a:ext cx="330200" cy="330200"/>
          </a:xfrm>
          <a:prstGeom prst="rect">
            <a:avLst/>
          </a:prstGeom>
          <a:solidFill>
            <a:schemeClr val="tx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4" name="직사각형 153">
            <a:extLst>
              <a:ext uri="{FF2B5EF4-FFF2-40B4-BE49-F238E27FC236}">
                <a16:creationId xmlns:a16="http://schemas.microsoft.com/office/drawing/2014/main" id="{0F484110-8CD7-40C6-ADBC-80F7615433DC}"/>
              </a:ext>
            </a:extLst>
          </p:cNvPr>
          <p:cNvSpPr/>
          <p:nvPr/>
        </p:nvSpPr>
        <p:spPr>
          <a:xfrm>
            <a:off x="3962400" y="2311400"/>
            <a:ext cx="330200" cy="330200"/>
          </a:xfrm>
          <a:prstGeom prst="rect">
            <a:avLst/>
          </a:prstGeom>
          <a:solidFill>
            <a:schemeClr val="tx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5" name="직사각형 154">
            <a:extLst>
              <a:ext uri="{FF2B5EF4-FFF2-40B4-BE49-F238E27FC236}">
                <a16:creationId xmlns:a16="http://schemas.microsoft.com/office/drawing/2014/main" id="{23E5A1F7-41F9-44CF-A3DA-EA500CBD09F1}"/>
              </a:ext>
            </a:extLst>
          </p:cNvPr>
          <p:cNvSpPr/>
          <p:nvPr/>
        </p:nvSpPr>
        <p:spPr>
          <a:xfrm>
            <a:off x="4445000" y="2311400"/>
            <a:ext cx="330200" cy="330200"/>
          </a:xfrm>
          <a:prstGeom prst="rect">
            <a:avLst/>
          </a:prstGeom>
          <a:solidFill>
            <a:schemeClr val="tx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6" name="직사각형 155">
            <a:extLst>
              <a:ext uri="{FF2B5EF4-FFF2-40B4-BE49-F238E27FC236}">
                <a16:creationId xmlns:a16="http://schemas.microsoft.com/office/drawing/2014/main" id="{090EE731-3305-4E57-8378-3F5C7738C675}"/>
              </a:ext>
            </a:extLst>
          </p:cNvPr>
          <p:cNvSpPr/>
          <p:nvPr/>
        </p:nvSpPr>
        <p:spPr>
          <a:xfrm>
            <a:off x="4927600" y="2311400"/>
            <a:ext cx="330200" cy="330200"/>
          </a:xfrm>
          <a:prstGeom prst="rect">
            <a:avLst/>
          </a:prstGeom>
          <a:solidFill>
            <a:schemeClr val="tx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7" name="직사각형 156">
            <a:extLst>
              <a:ext uri="{FF2B5EF4-FFF2-40B4-BE49-F238E27FC236}">
                <a16:creationId xmlns:a16="http://schemas.microsoft.com/office/drawing/2014/main" id="{A1270993-AE50-4235-B83B-783A0041E3C0}"/>
              </a:ext>
            </a:extLst>
          </p:cNvPr>
          <p:cNvSpPr/>
          <p:nvPr/>
        </p:nvSpPr>
        <p:spPr>
          <a:xfrm>
            <a:off x="5410200" y="2311400"/>
            <a:ext cx="330200" cy="330200"/>
          </a:xfrm>
          <a:prstGeom prst="rect">
            <a:avLst/>
          </a:prstGeom>
          <a:solidFill>
            <a:schemeClr val="tx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8" name="직사각형 157">
            <a:extLst>
              <a:ext uri="{FF2B5EF4-FFF2-40B4-BE49-F238E27FC236}">
                <a16:creationId xmlns:a16="http://schemas.microsoft.com/office/drawing/2014/main" id="{52372AE5-760F-478E-BC78-005E2C883323}"/>
              </a:ext>
            </a:extLst>
          </p:cNvPr>
          <p:cNvSpPr/>
          <p:nvPr/>
        </p:nvSpPr>
        <p:spPr>
          <a:xfrm>
            <a:off x="5892800" y="2311400"/>
            <a:ext cx="330200" cy="330200"/>
          </a:xfrm>
          <a:prstGeom prst="rect">
            <a:avLst/>
          </a:prstGeom>
          <a:solidFill>
            <a:schemeClr val="tx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0" name="직사각형 159">
            <a:extLst>
              <a:ext uri="{FF2B5EF4-FFF2-40B4-BE49-F238E27FC236}">
                <a16:creationId xmlns:a16="http://schemas.microsoft.com/office/drawing/2014/main" id="{4B68046F-C3F5-462D-897D-93864A1DC953}"/>
              </a:ext>
            </a:extLst>
          </p:cNvPr>
          <p:cNvSpPr/>
          <p:nvPr/>
        </p:nvSpPr>
        <p:spPr>
          <a:xfrm>
            <a:off x="1549400" y="1854200"/>
            <a:ext cx="330200" cy="330200"/>
          </a:xfrm>
          <a:prstGeom prst="rect">
            <a:avLst/>
          </a:prstGeom>
          <a:solidFill>
            <a:schemeClr val="tx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1" name="직사각형 160">
            <a:extLst>
              <a:ext uri="{FF2B5EF4-FFF2-40B4-BE49-F238E27FC236}">
                <a16:creationId xmlns:a16="http://schemas.microsoft.com/office/drawing/2014/main" id="{7D9220E2-B9E5-4BA5-BDD4-EEF591331059}"/>
              </a:ext>
            </a:extLst>
          </p:cNvPr>
          <p:cNvSpPr/>
          <p:nvPr/>
        </p:nvSpPr>
        <p:spPr>
          <a:xfrm>
            <a:off x="2032000" y="1854200"/>
            <a:ext cx="330200" cy="330200"/>
          </a:xfrm>
          <a:prstGeom prst="rect">
            <a:avLst/>
          </a:prstGeom>
          <a:solidFill>
            <a:schemeClr val="tx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2" name="직사각형 161">
            <a:extLst>
              <a:ext uri="{FF2B5EF4-FFF2-40B4-BE49-F238E27FC236}">
                <a16:creationId xmlns:a16="http://schemas.microsoft.com/office/drawing/2014/main" id="{D4392D23-B86B-40B1-8705-2F2E185C55B4}"/>
              </a:ext>
            </a:extLst>
          </p:cNvPr>
          <p:cNvSpPr/>
          <p:nvPr/>
        </p:nvSpPr>
        <p:spPr>
          <a:xfrm>
            <a:off x="2514600" y="1854200"/>
            <a:ext cx="330200" cy="330200"/>
          </a:xfrm>
          <a:prstGeom prst="rect">
            <a:avLst/>
          </a:prstGeom>
          <a:solidFill>
            <a:schemeClr val="tx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3" name="직사각형 162">
            <a:extLst>
              <a:ext uri="{FF2B5EF4-FFF2-40B4-BE49-F238E27FC236}">
                <a16:creationId xmlns:a16="http://schemas.microsoft.com/office/drawing/2014/main" id="{BCAF5FCC-4388-4EC5-86BB-D732D59F74F9}"/>
              </a:ext>
            </a:extLst>
          </p:cNvPr>
          <p:cNvSpPr/>
          <p:nvPr/>
        </p:nvSpPr>
        <p:spPr>
          <a:xfrm>
            <a:off x="2997200" y="1854200"/>
            <a:ext cx="330200" cy="330200"/>
          </a:xfrm>
          <a:prstGeom prst="rect">
            <a:avLst/>
          </a:prstGeom>
          <a:solidFill>
            <a:schemeClr val="tx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4" name="직사각형 163">
            <a:extLst>
              <a:ext uri="{FF2B5EF4-FFF2-40B4-BE49-F238E27FC236}">
                <a16:creationId xmlns:a16="http://schemas.microsoft.com/office/drawing/2014/main" id="{B428D599-838C-4FF5-9A6B-358CB450B727}"/>
              </a:ext>
            </a:extLst>
          </p:cNvPr>
          <p:cNvSpPr/>
          <p:nvPr/>
        </p:nvSpPr>
        <p:spPr>
          <a:xfrm>
            <a:off x="3479800" y="1854200"/>
            <a:ext cx="330200" cy="330200"/>
          </a:xfrm>
          <a:prstGeom prst="rect">
            <a:avLst/>
          </a:prstGeom>
          <a:solidFill>
            <a:schemeClr val="tx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5" name="직사각형 164">
            <a:extLst>
              <a:ext uri="{FF2B5EF4-FFF2-40B4-BE49-F238E27FC236}">
                <a16:creationId xmlns:a16="http://schemas.microsoft.com/office/drawing/2014/main" id="{25743FBB-A011-4B43-BD9B-DA572F2E1119}"/>
              </a:ext>
            </a:extLst>
          </p:cNvPr>
          <p:cNvSpPr/>
          <p:nvPr/>
        </p:nvSpPr>
        <p:spPr>
          <a:xfrm>
            <a:off x="3962400" y="1854200"/>
            <a:ext cx="330200" cy="330200"/>
          </a:xfrm>
          <a:prstGeom prst="rect">
            <a:avLst/>
          </a:prstGeom>
          <a:solidFill>
            <a:schemeClr val="tx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6" name="직사각형 165">
            <a:extLst>
              <a:ext uri="{FF2B5EF4-FFF2-40B4-BE49-F238E27FC236}">
                <a16:creationId xmlns:a16="http://schemas.microsoft.com/office/drawing/2014/main" id="{2A263F03-DCE1-4CBE-9E5B-CEB707D800CC}"/>
              </a:ext>
            </a:extLst>
          </p:cNvPr>
          <p:cNvSpPr/>
          <p:nvPr/>
        </p:nvSpPr>
        <p:spPr>
          <a:xfrm>
            <a:off x="4445000" y="1854200"/>
            <a:ext cx="330200" cy="330200"/>
          </a:xfrm>
          <a:prstGeom prst="rect">
            <a:avLst/>
          </a:prstGeom>
          <a:solidFill>
            <a:schemeClr val="tx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7" name="직사각형 166">
            <a:extLst>
              <a:ext uri="{FF2B5EF4-FFF2-40B4-BE49-F238E27FC236}">
                <a16:creationId xmlns:a16="http://schemas.microsoft.com/office/drawing/2014/main" id="{3140754C-93A6-401D-AC32-74C3A600D4D3}"/>
              </a:ext>
            </a:extLst>
          </p:cNvPr>
          <p:cNvSpPr/>
          <p:nvPr/>
        </p:nvSpPr>
        <p:spPr>
          <a:xfrm>
            <a:off x="4927600" y="1854200"/>
            <a:ext cx="330200" cy="330200"/>
          </a:xfrm>
          <a:prstGeom prst="rect">
            <a:avLst/>
          </a:prstGeom>
          <a:solidFill>
            <a:schemeClr val="tx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8" name="직사각형 167">
            <a:extLst>
              <a:ext uri="{FF2B5EF4-FFF2-40B4-BE49-F238E27FC236}">
                <a16:creationId xmlns:a16="http://schemas.microsoft.com/office/drawing/2014/main" id="{BF15C752-AA5A-41B9-9F8D-92258FA55CF2}"/>
              </a:ext>
            </a:extLst>
          </p:cNvPr>
          <p:cNvSpPr/>
          <p:nvPr/>
        </p:nvSpPr>
        <p:spPr>
          <a:xfrm>
            <a:off x="5410200" y="1854200"/>
            <a:ext cx="330200" cy="330200"/>
          </a:xfrm>
          <a:prstGeom prst="rect">
            <a:avLst/>
          </a:prstGeom>
          <a:solidFill>
            <a:schemeClr val="tx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9" name="직사각형 168">
            <a:extLst>
              <a:ext uri="{FF2B5EF4-FFF2-40B4-BE49-F238E27FC236}">
                <a16:creationId xmlns:a16="http://schemas.microsoft.com/office/drawing/2014/main" id="{77B01BBB-7A2B-451E-A59E-66E0C100E021}"/>
              </a:ext>
            </a:extLst>
          </p:cNvPr>
          <p:cNvSpPr/>
          <p:nvPr/>
        </p:nvSpPr>
        <p:spPr>
          <a:xfrm>
            <a:off x="5892800" y="1854200"/>
            <a:ext cx="330200" cy="330200"/>
          </a:xfrm>
          <a:prstGeom prst="rect">
            <a:avLst/>
          </a:prstGeom>
          <a:solidFill>
            <a:schemeClr val="tx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1" name="직사각형 170">
            <a:extLst>
              <a:ext uri="{FF2B5EF4-FFF2-40B4-BE49-F238E27FC236}">
                <a16:creationId xmlns:a16="http://schemas.microsoft.com/office/drawing/2014/main" id="{06585CD5-F4E1-4D30-8751-AEE6FE726AE9}"/>
              </a:ext>
            </a:extLst>
          </p:cNvPr>
          <p:cNvSpPr/>
          <p:nvPr/>
        </p:nvSpPr>
        <p:spPr>
          <a:xfrm>
            <a:off x="1549400" y="1397000"/>
            <a:ext cx="330200" cy="330200"/>
          </a:xfrm>
          <a:prstGeom prst="rect">
            <a:avLst/>
          </a:prstGeom>
          <a:solidFill>
            <a:schemeClr val="tx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2" name="직사각형 171">
            <a:extLst>
              <a:ext uri="{FF2B5EF4-FFF2-40B4-BE49-F238E27FC236}">
                <a16:creationId xmlns:a16="http://schemas.microsoft.com/office/drawing/2014/main" id="{C5864DF1-A1D0-479A-AE43-30620C05357C}"/>
              </a:ext>
            </a:extLst>
          </p:cNvPr>
          <p:cNvSpPr/>
          <p:nvPr/>
        </p:nvSpPr>
        <p:spPr>
          <a:xfrm>
            <a:off x="2032000" y="1397000"/>
            <a:ext cx="330200" cy="330200"/>
          </a:xfrm>
          <a:prstGeom prst="rect">
            <a:avLst/>
          </a:prstGeom>
          <a:solidFill>
            <a:schemeClr val="tx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3" name="직사각형 172">
            <a:extLst>
              <a:ext uri="{FF2B5EF4-FFF2-40B4-BE49-F238E27FC236}">
                <a16:creationId xmlns:a16="http://schemas.microsoft.com/office/drawing/2014/main" id="{9D8FA2FD-B9A1-40D8-816A-FC09E828F155}"/>
              </a:ext>
            </a:extLst>
          </p:cNvPr>
          <p:cNvSpPr/>
          <p:nvPr/>
        </p:nvSpPr>
        <p:spPr>
          <a:xfrm>
            <a:off x="2514600" y="1397000"/>
            <a:ext cx="330200" cy="330200"/>
          </a:xfrm>
          <a:prstGeom prst="rect">
            <a:avLst/>
          </a:prstGeom>
          <a:solidFill>
            <a:schemeClr val="tx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4" name="직사각형 173">
            <a:extLst>
              <a:ext uri="{FF2B5EF4-FFF2-40B4-BE49-F238E27FC236}">
                <a16:creationId xmlns:a16="http://schemas.microsoft.com/office/drawing/2014/main" id="{DB9AB07B-52BC-4634-AA1A-8AFAF7A03E6C}"/>
              </a:ext>
            </a:extLst>
          </p:cNvPr>
          <p:cNvSpPr/>
          <p:nvPr/>
        </p:nvSpPr>
        <p:spPr>
          <a:xfrm>
            <a:off x="2997200" y="1397000"/>
            <a:ext cx="330200" cy="330200"/>
          </a:xfrm>
          <a:prstGeom prst="rect">
            <a:avLst/>
          </a:prstGeom>
          <a:solidFill>
            <a:schemeClr val="tx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5" name="직사각형 174">
            <a:extLst>
              <a:ext uri="{FF2B5EF4-FFF2-40B4-BE49-F238E27FC236}">
                <a16:creationId xmlns:a16="http://schemas.microsoft.com/office/drawing/2014/main" id="{70B144F5-AB4E-4022-BA51-CA0AA13BD057}"/>
              </a:ext>
            </a:extLst>
          </p:cNvPr>
          <p:cNvSpPr/>
          <p:nvPr/>
        </p:nvSpPr>
        <p:spPr>
          <a:xfrm>
            <a:off x="3479800" y="1397000"/>
            <a:ext cx="330200" cy="330200"/>
          </a:xfrm>
          <a:prstGeom prst="rect">
            <a:avLst/>
          </a:prstGeom>
          <a:solidFill>
            <a:schemeClr val="tx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6" name="직사각형 175">
            <a:extLst>
              <a:ext uri="{FF2B5EF4-FFF2-40B4-BE49-F238E27FC236}">
                <a16:creationId xmlns:a16="http://schemas.microsoft.com/office/drawing/2014/main" id="{7189C231-C0DE-49E4-8393-2CB10C18D20C}"/>
              </a:ext>
            </a:extLst>
          </p:cNvPr>
          <p:cNvSpPr/>
          <p:nvPr/>
        </p:nvSpPr>
        <p:spPr>
          <a:xfrm>
            <a:off x="3962400" y="1397000"/>
            <a:ext cx="330200" cy="330200"/>
          </a:xfrm>
          <a:prstGeom prst="rect">
            <a:avLst/>
          </a:prstGeom>
          <a:solidFill>
            <a:schemeClr val="tx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7" name="직사각형 176">
            <a:extLst>
              <a:ext uri="{FF2B5EF4-FFF2-40B4-BE49-F238E27FC236}">
                <a16:creationId xmlns:a16="http://schemas.microsoft.com/office/drawing/2014/main" id="{87CD9227-3821-4AEF-94D3-E96F95793680}"/>
              </a:ext>
            </a:extLst>
          </p:cNvPr>
          <p:cNvSpPr/>
          <p:nvPr/>
        </p:nvSpPr>
        <p:spPr>
          <a:xfrm>
            <a:off x="4445000" y="1397000"/>
            <a:ext cx="330200" cy="330200"/>
          </a:xfrm>
          <a:prstGeom prst="rect">
            <a:avLst/>
          </a:prstGeom>
          <a:solidFill>
            <a:schemeClr val="tx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8" name="직사각형 177">
            <a:extLst>
              <a:ext uri="{FF2B5EF4-FFF2-40B4-BE49-F238E27FC236}">
                <a16:creationId xmlns:a16="http://schemas.microsoft.com/office/drawing/2014/main" id="{400C9DBC-39E1-47B9-AF73-2CECFCED28A0}"/>
              </a:ext>
            </a:extLst>
          </p:cNvPr>
          <p:cNvSpPr/>
          <p:nvPr/>
        </p:nvSpPr>
        <p:spPr>
          <a:xfrm>
            <a:off x="4927600" y="1397000"/>
            <a:ext cx="330200" cy="330200"/>
          </a:xfrm>
          <a:prstGeom prst="rect">
            <a:avLst/>
          </a:prstGeom>
          <a:solidFill>
            <a:schemeClr val="tx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9" name="직사각형 178">
            <a:extLst>
              <a:ext uri="{FF2B5EF4-FFF2-40B4-BE49-F238E27FC236}">
                <a16:creationId xmlns:a16="http://schemas.microsoft.com/office/drawing/2014/main" id="{52D6DE55-8742-4FD2-8378-33603FC59463}"/>
              </a:ext>
            </a:extLst>
          </p:cNvPr>
          <p:cNvSpPr/>
          <p:nvPr/>
        </p:nvSpPr>
        <p:spPr>
          <a:xfrm>
            <a:off x="5410200" y="1397000"/>
            <a:ext cx="330200" cy="330200"/>
          </a:xfrm>
          <a:prstGeom prst="rect">
            <a:avLst/>
          </a:prstGeom>
          <a:solidFill>
            <a:schemeClr val="tx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0" name="직사각형 179">
            <a:extLst>
              <a:ext uri="{FF2B5EF4-FFF2-40B4-BE49-F238E27FC236}">
                <a16:creationId xmlns:a16="http://schemas.microsoft.com/office/drawing/2014/main" id="{30163552-00A6-474B-9F6D-14CCBCEC1DA3}"/>
              </a:ext>
            </a:extLst>
          </p:cNvPr>
          <p:cNvSpPr/>
          <p:nvPr/>
        </p:nvSpPr>
        <p:spPr>
          <a:xfrm>
            <a:off x="5892800" y="1397000"/>
            <a:ext cx="330200" cy="330200"/>
          </a:xfrm>
          <a:prstGeom prst="rect">
            <a:avLst/>
          </a:prstGeom>
          <a:solidFill>
            <a:schemeClr val="tx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2" name="직사각형 181">
            <a:extLst>
              <a:ext uri="{FF2B5EF4-FFF2-40B4-BE49-F238E27FC236}">
                <a16:creationId xmlns:a16="http://schemas.microsoft.com/office/drawing/2014/main" id="{A9AF91AA-2660-499F-86BB-262B037DA909}"/>
              </a:ext>
            </a:extLst>
          </p:cNvPr>
          <p:cNvSpPr/>
          <p:nvPr/>
        </p:nvSpPr>
        <p:spPr>
          <a:xfrm>
            <a:off x="1549400" y="939800"/>
            <a:ext cx="330200" cy="330200"/>
          </a:xfrm>
          <a:prstGeom prst="rect">
            <a:avLst/>
          </a:prstGeom>
          <a:solidFill>
            <a:schemeClr val="tx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3" name="직사각형 182">
            <a:extLst>
              <a:ext uri="{FF2B5EF4-FFF2-40B4-BE49-F238E27FC236}">
                <a16:creationId xmlns:a16="http://schemas.microsoft.com/office/drawing/2014/main" id="{A9622293-3F35-4BB9-86FB-26B5BAEA1DAA}"/>
              </a:ext>
            </a:extLst>
          </p:cNvPr>
          <p:cNvSpPr/>
          <p:nvPr/>
        </p:nvSpPr>
        <p:spPr>
          <a:xfrm>
            <a:off x="2032000" y="939800"/>
            <a:ext cx="330200" cy="330200"/>
          </a:xfrm>
          <a:prstGeom prst="rect">
            <a:avLst/>
          </a:prstGeom>
          <a:solidFill>
            <a:schemeClr val="tx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4" name="직사각형 183">
            <a:extLst>
              <a:ext uri="{FF2B5EF4-FFF2-40B4-BE49-F238E27FC236}">
                <a16:creationId xmlns:a16="http://schemas.microsoft.com/office/drawing/2014/main" id="{EA5A052F-77DD-42F8-8A71-913B3E6379D3}"/>
              </a:ext>
            </a:extLst>
          </p:cNvPr>
          <p:cNvSpPr/>
          <p:nvPr/>
        </p:nvSpPr>
        <p:spPr>
          <a:xfrm>
            <a:off x="2514600" y="939800"/>
            <a:ext cx="330200" cy="330200"/>
          </a:xfrm>
          <a:prstGeom prst="rect">
            <a:avLst/>
          </a:prstGeom>
          <a:solidFill>
            <a:schemeClr val="tx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5" name="직사각형 184">
            <a:extLst>
              <a:ext uri="{FF2B5EF4-FFF2-40B4-BE49-F238E27FC236}">
                <a16:creationId xmlns:a16="http://schemas.microsoft.com/office/drawing/2014/main" id="{BFF091B9-BFA0-4BA9-B4A5-17AC3D80515B}"/>
              </a:ext>
            </a:extLst>
          </p:cNvPr>
          <p:cNvSpPr/>
          <p:nvPr/>
        </p:nvSpPr>
        <p:spPr>
          <a:xfrm>
            <a:off x="2997200" y="939800"/>
            <a:ext cx="330200" cy="330200"/>
          </a:xfrm>
          <a:prstGeom prst="rect">
            <a:avLst/>
          </a:prstGeom>
          <a:solidFill>
            <a:schemeClr val="tx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6" name="직사각형 185">
            <a:extLst>
              <a:ext uri="{FF2B5EF4-FFF2-40B4-BE49-F238E27FC236}">
                <a16:creationId xmlns:a16="http://schemas.microsoft.com/office/drawing/2014/main" id="{BD288AD5-641D-49FD-A3D3-4531FF7E4F84}"/>
              </a:ext>
            </a:extLst>
          </p:cNvPr>
          <p:cNvSpPr/>
          <p:nvPr/>
        </p:nvSpPr>
        <p:spPr>
          <a:xfrm>
            <a:off x="3479800" y="939800"/>
            <a:ext cx="330200" cy="330200"/>
          </a:xfrm>
          <a:prstGeom prst="rect">
            <a:avLst/>
          </a:prstGeom>
          <a:solidFill>
            <a:schemeClr val="tx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7" name="직사각형 186">
            <a:extLst>
              <a:ext uri="{FF2B5EF4-FFF2-40B4-BE49-F238E27FC236}">
                <a16:creationId xmlns:a16="http://schemas.microsoft.com/office/drawing/2014/main" id="{9CC7DF1D-6869-4DAF-A926-A5C55DF51333}"/>
              </a:ext>
            </a:extLst>
          </p:cNvPr>
          <p:cNvSpPr/>
          <p:nvPr/>
        </p:nvSpPr>
        <p:spPr>
          <a:xfrm>
            <a:off x="3962400" y="939800"/>
            <a:ext cx="330200" cy="330200"/>
          </a:xfrm>
          <a:prstGeom prst="rect">
            <a:avLst/>
          </a:prstGeom>
          <a:solidFill>
            <a:schemeClr val="tx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8" name="직사각형 187">
            <a:extLst>
              <a:ext uri="{FF2B5EF4-FFF2-40B4-BE49-F238E27FC236}">
                <a16:creationId xmlns:a16="http://schemas.microsoft.com/office/drawing/2014/main" id="{173673B3-2558-478A-9666-C32314D75FBF}"/>
              </a:ext>
            </a:extLst>
          </p:cNvPr>
          <p:cNvSpPr/>
          <p:nvPr/>
        </p:nvSpPr>
        <p:spPr>
          <a:xfrm>
            <a:off x="4445000" y="939800"/>
            <a:ext cx="330200" cy="330200"/>
          </a:xfrm>
          <a:prstGeom prst="rect">
            <a:avLst/>
          </a:prstGeom>
          <a:solidFill>
            <a:schemeClr val="tx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9" name="직사각형 188">
            <a:extLst>
              <a:ext uri="{FF2B5EF4-FFF2-40B4-BE49-F238E27FC236}">
                <a16:creationId xmlns:a16="http://schemas.microsoft.com/office/drawing/2014/main" id="{D62BB928-AD16-4A6D-9CDE-A9E0BD6965B6}"/>
              </a:ext>
            </a:extLst>
          </p:cNvPr>
          <p:cNvSpPr/>
          <p:nvPr/>
        </p:nvSpPr>
        <p:spPr>
          <a:xfrm>
            <a:off x="4927600" y="939800"/>
            <a:ext cx="330200" cy="330200"/>
          </a:xfrm>
          <a:prstGeom prst="rect">
            <a:avLst/>
          </a:prstGeom>
          <a:solidFill>
            <a:schemeClr val="tx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0" name="직사각형 189">
            <a:extLst>
              <a:ext uri="{FF2B5EF4-FFF2-40B4-BE49-F238E27FC236}">
                <a16:creationId xmlns:a16="http://schemas.microsoft.com/office/drawing/2014/main" id="{066169FF-4241-401A-B6F4-27F72059BF00}"/>
              </a:ext>
            </a:extLst>
          </p:cNvPr>
          <p:cNvSpPr/>
          <p:nvPr/>
        </p:nvSpPr>
        <p:spPr>
          <a:xfrm>
            <a:off x="5410200" y="939800"/>
            <a:ext cx="330200" cy="330200"/>
          </a:xfrm>
          <a:prstGeom prst="rect">
            <a:avLst/>
          </a:prstGeom>
          <a:solidFill>
            <a:schemeClr val="tx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1" name="직사각형 190">
            <a:extLst>
              <a:ext uri="{FF2B5EF4-FFF2-40B4-BE49-F238E27FC236}">
                <a16:creationId xmlns:a16="http://schemas.microsoft.com/office/drawing/2014/main" id="{5067814F-B21D-4F78-997B-8DF2CC8A9F04}"/>
              </a:ext>
            </a:extLst>
          </p:cNvPr>
          <p:cNvSpPr/>
          <p:nvPr/>
        </p:nvSpPr>
        <p:spPr>
          <a:xfrm>
            <a:off x="5892800" y="939800"/>
            <a:ext cx="330200" cy="330200"/>
          </a:xfrm>
          <a:prstGeom prst="rect">
            <a:avLst/>
          </a:prstGeom>
          <a:solidFill>
            <a:schemeClr val="tx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3" name="직사각형 192">
            <a:extLst>
              <a:ext uri="{FF2B5EF4-FFF2-40B4-BE49-F238E27FC236}">
                <a16:creationId xmlns:a16="http://schemas.microsoft.com/office/drawing/2014/main" id="{5FC16A29-FC49-465F-A6EC-01373FA63AD5}"/>
              </a:ext>
            </a:extLst>
          </p:cNvPr>
          <p:cNvSpPr/>
          <p:nvPr/>
        </p:nvSpPr>
        <p:spPr>
          <a:xfrm>
            <a:off x="1549400" y="482600"/>
            <a:ext cx="330200" cy="330200"/>
          </a:xfrm>
          <a:prstGeom prst="rect">
            <a:avLst/>
          </a:prstGeom>
          <a:solidFill>
            <a:schemeClr val="tx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4" name="직사각형 193">
            <a:extLst>
              <a:ext uri="{FF2B5EF4-FFF2-40B4-BE49-F238E27FC236}">
                <a16:creationId xmlns:a16="http://schemas.microsoft.com/office/drawing/2014/main" id="{A73A8677-4740-4FA4-A8DB-4505330B8C6B}"/>
              </a:ext>
            </a:extLst>
          </p:cNvPr>
          <p:cNvSpPr/>
          <p:nvPr/>
        </p:nvSpPr>
        <p:spPr>
          <a:xfrm>
            <a:off x="2032000" y="482600"/>
            <a:ext cx="330200" cy="330200"/>
          </a:xfrm>
          <a:prstGeom prst="rect">
            <a:avLst/>
          </a:prstGeom>
          <a:solidFill>
            <a:schemeClr val="tx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5" name="직사각형 194">
            <a:extLst>
              <a:ext uri="{FF2B5EF4-FFF2-40B4-BE49-F238E27FC236}">
                <a16:creationId xmlns:a16="http://schemas.microsoft.com/office/drawing/2014/main" id="{F5D37FFC-5F5B-41DB-B597-4627E14E0DDD}"/>
              </a:ext>
            </a:extLst>
          </p:cNvPr>
          <p:cNvSpPr/>
          <p:nvPr/>
        </p:nvSpPr>
        <p:spPr>
          <a:xfrm>
            <a:off x="2514600" y="482600"/>
            <a:ext cx="330200" cy="330200"/>
          </a:xfrm>
          <a:prstGeom prst="rect">
            <a:avLst/>
          </a:prstGeom>
          <a:solidFill>
            <a:schemeClr val="tx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6" name="직사각형 195">
            <a:extLst>
              <a:ext uri="{FF2B5EF4-FFF2-40B4-BE49-F238E27FC236}">
                <a16:creationId xmlns:a16="http://schemas.microsoft.com/office/drawing/2014/main" id="{2018B6FC-7A3E-4062-988A-552985744129}"/>
              </a:ext>
            </a:extLst>
          </p:cNvPr>
          <p:cNvSpPr/>
          <p:nvPr/>
        </p:nvSpPr>
        <p:spPr>
          <a:xfrm>
            <a:off x="2997200" y="482600"/>
            <a:ext cx="330200" cy="330200"/>
          </a:xfrm>
          <a:prstGeom prst="rect">
            <a:avLst/>
          </a:prstGeom>
          <a:solidFill>
            <a:schemeClr val="tx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7" name="직사각형 196">
            <a:extLst>
              <a:ext uri="{FF2B5EF4-FFF2-40B4-BE49-F238E27FC236}">
                <a16:creationId xmlns:a16="http://schemas.microsoft.com/office/drawing/2014/main" id="{472287CE-6C9B-4011-AFA4-97DA5EF8A6E9}"/>
              </a:ext>
            </a:extLst>
          </p:cNvPr>
          <p:cNvSpPr/>
          <p:nvPr/>
        </p:nvSpPr>
        <p:spPr>
          <a:xfrm>
            <a:off x="3479800" y="482600"/>
            <a:ext cx="330200" cy="330200"/>
          </a:xfrm>
          <a:prstGeom prst="rect">
            <a:avLst/>
          </a:prstGeom>
          <a:solidFill>
            <a:schemeClr val="tx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8" name="직사각형 197">
            <a:extLst>
              <a:ext uri="{FF2B5EF4-FFF2-40B4-BE49-F238E27FC236}">
                <a16:creationId xmlns:a16="http://schemas.microsoft.com/office/drawing/2014/main" id="{A9DB76A9-831C-4219-AC46-1FA33796A0C1}"/>
              </a:ext>
            </a:extLst>
          </p:cNvPr>
          <p:cNvSpPr/>
          <p:nvPr/>
        </p:nvSpPr>
        <p:spPr>
          <a:xfrm>
            <a:off x="3962400" y="482600"/>
            <a:ext cx="330200" cy="330200"/>
          </a:xfrm>
          <a:prstGeom prst="rect">
            <a:avLst/>
          </a:prstGeom>
          <a:solidFill>
            <a:schemeClr val="tx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9" name="직사각형 198">
            <a:extLst>
              <a:ext uri="{FF2B5EF4-FFF2-40B4-BE49-F238E27FC236}">
                <a16:creationId xmlns:a16="http://schemas.microsoft.com/office/drawing/2014/main" id="{B5126B62-3866-49BE-97B1-931B2512D3F6}"/>
              </a:ext>
            </a:extLst>
          </p:cNvPr>
          <p:cNvSpPr/>
          <p:nvPr/>
        </p:nvSpPr>
        <p:spPr>
          <a:xfrm>
            <a:off x="4445000" y="482600"/>
            <a:ext cx="330200" cy="330200"/>
          </a:xfrm>
          <a:prstGeom prst="rect">
            <a:avLst/>
          </a:prstGeom>
          <a:solidFill>
            <a:schemeClr val="tx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0" name="직사각형 199">
            <a:extLst>
              <a:ext uri="{FF2B5EF4-FFF2-40B4-BE49-F238E27FC236}">
                <a16:creationId xmlns:a16="http://schemas.microsoft.com/office/drawing/2014/main" id="{6317BAA5-C290-4697-8535-9B855F85B80E}"/>
              </a:ext>
            </a:extLst>
          </p:cNvPr>
          <p:cNvSpPr/>
          <p:nvPr/>
        </p:nvSpPr>
        <p:spPr>
          <a:xfrm>
            <a:off x="4927600" y="482600"/>
            <a:ext cx="330200" cy="330200"/>
          </a:xfrm>
          <a:prstGeom prst="rect">
            <a:avLst/>
          </a:prstGeom>
          <a:solidFill>
            <a:schemeClr val="tx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1" name="직사각형 200">
            <a:extLst>
              <a:ext uri="{FF2B5EF4-FFF2-40B4-BE49-F238E27FC236}">
                <a16:creationId xmlns:a16="http://schemas.microsoft.com/office/drawing/2014/main" id="{A806A071-75E4-447A-8C62-9B5FE3E192FB}"/>
              </a:ext>
            </a:extLst>
          </p:cNvPr>
          <p:cNvSpPr/>
          <p:nvPr/>
        </p:nvSpPr>
        <p:spPr>
          <a:xfrm>
            <a:off x="5410200" y="482600"/>
            <a:ext cx="330200" cy="330200"/>
          </a:xfrm>
          <a:prstGeom prst="rect">
            <a:avLst/>
          </a:prstGeom>
          <a:solidFill>
            <a:schemeClr val="tx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2" name="직사각형 201">
            <a:extLst>
              <a:ext uri="{FF2B5EF4-FFF2-40B4-BE49-F238E27FC236}">
                <a16:creationId xmlns:a16="http://schemas.microsoft.com/office/drawing/2014/main" id="{D6F1051A-AE96-4DE1-A7B3-FBCA21E9095F}"/>
              </a:ext>
            </a:extLst>
          </p:cNvPr>
          <p:cNvSpPr/>
          <p:nvPr/>
        </p:nvSpPr>
        <p:spPr>
          <a:xfrm>
            <a:off x="5892800" y="482600"/>
            <a:ext cx="330200" cy="330200"/>
          </a:xfrm>
          <a:prstGeom prst="rect">
            <a:avLst/>
          </a:prstGeom>
          <a:solidFill>
            <a:schemeClr val="tx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69502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0</Words>
  <Application>Microsoft Office PowerPoint</Application>
  <PresentationFormat>와이드스크린</PresentationFormat>
  <Paragraphs>0</Paragraphs>
  <Slides>2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테마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민 병조</dc:creator>
  <cp:lastModifiedBy>민 병조</cp:lastModifiedBy>
  <cp:revision>4</cp:revision>
  <dcterms:created xsi:type="dcterms:W3CDTF">2020-09-23T14:26:58Z</dcterms:created>
  <dcterms:modified xsi:type="dcterms:W3CDTF">2020-09-23T14:35:43Z</dcterms:modified>
</cp:coreProperties>
</file>