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199313" cy="71993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22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788" y="282"/>
      </p:cViewPr>
      <p:guideLst>
        <p:guide orient="horz" pos="2268"/>
        <p:guide pos="22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178222"/>
            <a:ext cx="6119416" cy="250642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781306"/>
            <a:ext cx="5399485" cy="173816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00579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87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83297"/>
            <a:ext cx="1552352" cy="610108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83297"/>
            <a:ext cx="4567064" cy="610108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672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447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794831"/>
            <a:ext cx="6209407" cy="2994714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817876"/>
            <a:ext cx="6209407" cy="157484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584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916484"/>
            <a:ext cx="3059708" cy="456789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916484"/>
            <a:ext cx="3059708" cy="456789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708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83299"/>
            <a:ext cx="6209407" cy="1391534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764832"/>
            <a:ext cx="3045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629749"/>
            <a:ext cx="3045646" cy="386796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764832"/>
            <a:ext cx="3060646" cy="864917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629749"/>
            <a:ext cx="3060646" cy="3867965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58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410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883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1036570"/>
            <a:ext cx="3644652" cy="5116178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147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79954"/>
            <a:ext cx="2321966" cy="1679840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1036570"/>
            <a:ext cx="3644652" cy="5116178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2159794"/>
            <a:ext cx="2321966" cy="4001285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20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83299"/>
            <a:ext cx="6209407" cy="13915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916484"/>
            <a:ext cx="6209407" cy="45678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16B02A-65C1-4B84-BB3E-40EDDA8CF707}" type="datetimeFigureOut">
              <a:rPr lang="en-US" smtClean="0"/>
              <a:t>9/26/2020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6672698"/>
            <a:ext cx="2429768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6672698"/>
            <a:ext cx="1619845" cy="38329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578BD2-6807-4258-A7CB-AF2158EB85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367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0244A289-EDF5-4F0B-8C95-987AFA1CC5C0}"/>
              </a:ext>
            </a:extLst>
          </p:cNvPr>
          <p:cNvSpPr/>
          <p:nvPr/>
        </p:nvSpPr>
        <p:spPr>
          <a:xfrm>
            <a:off x="218281" y="208756"/>
            <a:ext cx="6762750" cy="6781800"/>
          </a:xfrm>
          <a:prstGeom prst="rect">
            <a:avLst/>
          </a:prstGeom>
          <a:noFill/>
          <a:ln w="1016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746130-C0AF-434B-AAF6-9B379F1C21FE}"/>
              </a:ext>
            </a:extLst>
          </p:cNvPr>
          <p:cNvSpPr txBox="1"/>
          <p:nvPr/>
        </p:nvSpPr>
        <p:spPr>
          <a:xfrm>
            <a:off x="1478715" y="3307268"/>
            <a:ext cx="4243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b="1" spc="-150" dirty="0">
                <a:ln>
                  <a:solidFill>
                    <a:schemeClr val="tx1">
                      <a:alpha val="0"/>
                    </a:schemeClr>
                  </a:solidFill>
                </a:ln>
              </a:rPr>
              <a:t>슬라이드 제목 </a:t>
            </a:r>
            <a:r>
              <a:rPr lang="ko-KR" altLang="en-US" sz="3200" b="1" spc="-150" dirty="0" err="1">
                <a:ln>
                  <a:solidFill>
                    <a:schemeClr val="tx1">
                      <a:alpha val="0"/>
                    </a:schemeClr>
                  </a:solidFill>
                </a:ln>
              </a:rPr>
              <a:t>적어주기</a:t>
            </a:r>
            <a:endParaRPr lang="en-US" sz="3200" b="1" spc="-150" dirty="0">
              <a:ln>
                <a:solidFill>
                  <a:schemeClr val="tx1">
                    <a:alpha val="0"/>
                  </a:schemeClr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17047290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>
            <a:extLst>
              <a:ext uri="{FF2B5EF4-FFF2-40B4-BE49-F238E27FC236}">
                <a16:creationId xmlns:a16="http://schemas.microsoft.com/office/drawing/2014/main" id="{0244A289-EDF5-4F0B-8C95-987AFA1CC5C0}"/>
              </a:ext>
            </a:extLst>
          </p:cNvPr>
          <p:cNvSpPr/>
          <p:nvPr/>
        </p:nvSpPr>
        <p:spPr>
          <a:xfrm>
            <a:off x="218281" y="208756"/>
            <a:ext cx="6762750" cy="6781800"/>
          </a:xfrm>
          <a:prstGeom prst="rect">
            <a:avLst/>
          </a:prstGeom>
          <a:noFill/>
          <a:ln w="1016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0746130-C0AF-434B-AAF6-9B379F1C21FE}"/>
              </a:ext>
            </a:extLst>
          </p:cNvPr>
          <p:cNvSpPr txBox="1"/>
          <p:nvPr/>
        </p:nvSpPr>
        <p:spPr>
          <a:xfrm>
            <a:off x="1478715" y="3307268"/>
            <a:ext cx="4243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ko-KR" altLang="en-US" sz="3200" b="1" spc="-150" dirty="0">
                <a:ln>
                  <a:solidFill>
                    <a:schemeClr val="tx1">
                      <a:alpha val="0"/>
                    </a:schemeClr>
                  </a:solidFill>
                </a:ln>
                <a:solidFill>
                  <a:schemeClr val="bg1"/>
                </a:solidFill>
              </a:rPr>
              <a:t>슬라이드 제목 </a:t>
            </a:r>
            <a:r>
              <a:rPr lang="ko-KR" altLang="en-US" sz="3200" b="1" spc="-150" dirty="0" err="1">
                <a:ln>
                  <a:solidFill>
                    <a:schemeClr val="tx1">
                      <a:alpha val="0"/>
                    </a:schemeClr>
                  </a:solidFill>
                </a:ln>
                <a:solidFill>
                  <a:schemeClr val="bg1"/>
                </a:solidFill>
              </a:rPr>
              <a:t>적어주기</a:t>
            </a:r>
            <a:endParaRPr lang="en-US" sz="3200" b="1" spc="-150" dirty="0">
              <a:ln>
                <a:solidFill>
                  <a:schemeClr val="tx1">
                    <a:alpha val="0"/>
                  </a:schemeClr>
                </a:solidFill>
              </a:ln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7007175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6</Words>
  <Application>Microsoft Office PowerPoint</Application>
  <PresentationFormat>사용자 지정</PresentationFormat>
  <Paragraphs>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테마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민 병조</dc:creator>
  <cp:lastModifiedBy>민 병조</cp:lastModifiedBy>
  <cp:revision>1</cp:revision>
  <dcterms:created xsi:type="dcterms:W3CDTF">2020-09-26T01:46:40Z</dcterms:created>
  <dcterms:modified xsi:type="dcterms:W3CDTF">2020-09-26T01:51:50Z</dcterms:modified>
</cp:coreProperties>
</file>