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01"/>
    <a:srgbClr val="FF6D31"/>
    <a:srgbClr val="33CA5F"/>
    <a:srgbClr val="868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454" autoAdjust="0"/>
    <p:restoredTop sz="94660"/>
  </p:normalViewPr>
  <p:slideViewPr>
    <p:cSldViewPr snapToGrid="0">
      <p:cViewPr>
        <p:scale>
          <a:sx n="75" d="100"/>
          <a:sy n="75" d="100"/>
        </p:scale>
        <p:origin x="378" y="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JIHOON" userId="e344d0b5-5726-4af6-8331-9d7ed3b34295" providerId="ADAL" clId="{568659D2-F4FF-4478-9133-1270A4C6F39B}"/>
    <pc:docChg chg="undo custSel delSld modSld">
      <pc:chgData name="LEEJIHOON" userId="e344d0b5-5726-4af6-8331-9d7ed3b34295" providerId="ADAL" clId="{568659D2-F4FF-4478-9133-1270A4C6F39B}" dt="2018-02-19T02:34:56.700" v="142"/>
      <pc:docMkLst>
        <pc:docMk/>
      </pc:docMkLst>
      <pc:sldChg chg="del">
        <pc:chgData name="LEEJIHOON" userId="e344d0b5-5726-4af6-8331-9d7ed3b34295" providerId="ADAL" clId="{568659D2-F4FF-4478-9133-1270A4C6F39B}" dt="2018-02-19T02:29:15.417" v="55" actId="2696"/>
        <pc:sldMkLst>
          <pc:docMk/>
          <pc:sldMk cId="3711677772" sldId="256"/>
        </pc:sldMkLst>
      </pc:sldChg>
      <pc:sldChg chg="addSp delSp modSp">
        <pc:chgData name="LEEJIHOON" userId="e344d0b5-5726-4af6-8331-9d7ed3b34295" providerId="ADAL" clId="{568659D2-F4FF-4478-9133-1270A4C6F39B}" dt="2018-02-19T02:32:50.814" v="64"/>
        <pc:sldMkLst>
          <pc:docMk/>
          <pc:sldMk cId="787546646" sldId="258"/>
        </pc:sldMkLst>
        <pc:spChg chg="add mod">
          <ac:chgData name="LEEJIHOON" userId="e344d0b5-5726-4af6-8331-9d7ed3b34295" providerId="ADAL" clId="{568659D2-F4FF-4478-9133-1270A4C6F39B}" dt="2018-02-19T02:29:00.751" v="51" actId="408"/>
          <ac:spMkLst>
            <pc:docMk/>
            <pc:sldMk cId="787546646" sldId="258"/>
            <ac:spMk id="3" creationId="{97311889-E1AE-49B3-960D-F90BFBCBCDC0}"/>
          </ac:spMkLst>
        </pc:spChg>
        <pc:spChg chg="del mod topLvl">
          <ac:chgData name="LEEJIHOON" userId="e344d0b5-5726-4af6-8331-9d7ed3b34295" providerId="ADAL" clId="{568659D2-F4FF-4478-9133-1270A4C6F39B}" dt="2018-02-19T02:28:36.108" v="38"/>
          <ac:spMkLst>
            <pc:docMk/>
            <pc:sldMk cId="787546646" sldId="258"/>
            <ac:spMk id="7" creationId="{008E132F-4FFC-46B8-AAEE-0C8B0977D13D}"/>
          </ac:spMkLst>
        </pc:spChg>
        <pc:spChg chg="add del mod topLvl">
          <ac:chgData name="LEEJIHOON" userId="e344d0b5-5726-4af6-8331-9d7ed3b34295" providerId="ADAL" clId="{568659D2-F4FF-4478-9133-1270A4C6F39B}" dt="2018-02-19T02:28:36.108" v="38"/>
          <ac:spMkLst>
            <pc:docMk/>
            <pc:sldMk cId="787546646" sldId="258"/>
            <ac:spMk id="8" creationId="{743E3CD0-5128-4616-ACC5-4720D5A4AA33}"/>
          </ac:spMkLst>
        </pc:spChg>
        <pc:spChg chg="mod topLvl">
          <ac:chgData name="LEEJIHOON" userId="e344d0b5-5726-4af6-8331-9d7ed3b34295" providerId="ADAL" clId="{568659D2-F4FF-4478-9133-1270A4C6F39B}" dt="2018-02-19T02:32:50.814" v="64"/>
          <ac:spMkLst>
            <pc:docMk/>
            <pc:sldMk cId="787546646" sldId="258"/>
            <ac:spMk id="11" creationId="{FEF5D055-F965-4C5D-B1AA-315221341A95}"/>
          </ac:spMkLst>
        </pc:spChg>
        <pc:spChg chg="add mod">
          <ac:chgData name="LEEJIHOON" userId="e344d0b5-5726-4af6-8331-9d7ed3b34295" providerId="ADAL" clId="{568659D2-F4FF-4478-9133-1270A4C6F39B}" dt="2018-02-19T02:29:00.751" v="51" actId="408"/>
          <ac:spMkLst>
            <pc:docMk/>
            <pc:sldMk cId="787546646" sldId="258"/>
            <ac:spMk id="12" creationId="{F43737B9-E4A7-4447-845A-FAB925007602}"/>
          </ac:spMkLst>
        </pc:spChg>
        <pc:spChg chg="add mod">
          <ac:chgData name="LEEJIHOON" userId="e344d0b5-5726-4af6-8331-9d7ed3b34295" providerId="ADAL" clId="{568659D2-F4FF-4478-9133-1270A4C6F39B}" dt="2018-02-19T02:29:00.751" v="51" actId="408"/>
          <ac:spMkLst>
            <pc:docMk/>
            <pc:sldMk cId="787546646" sldId="258"/>
            <ac:spMk id="13" creationId="{AB81A727-E104-402E-A725-7731253A63ED}"/>
          </ac:spMkLst>
        </pc:spChg>
        <pc:spChg chg="add mod">
          <ac:chgData name="LEEJIHOON" userId="e344d0b5-5726-4af6-8331-9d7ed3b34295" providerId="ADAL" clId="{568659D2-F4FF-4478-9133-1270A4C6F39B}" dt="2018-02-19T02:29:00.751" v="51" actId="408"/>
          <ac:spMkLst>
            <pc:docMk/>
            <pc:sldMk cId="787546646" sldId="258"/>
            <ac:spMk id="14" creationId="{8841BF34-ED74-4ABD-97AD-4D52B13C9D5A}"/>
          </ac:spMkLst>
        </pc:spChg>
        <pc:spChg chg="del mod topLvl">
          <ac:chgData name="LEEJIHOON" userId="e344d0b5-5726-4af6-8331-9d7ed3b34295" providerId="ADAL" clId="{568659D2-F4FF-4478-9133-1270A4C6F39B}" dt="2018-02-19T02:28:39.831" v="39"/>
          <ac:spMkLst>
            <pc:docMk/>
            <pc:sldMk cId="787546646" sldId="258"/>
            <ac:spMk id="36" creationId="{A7C1509E-85E6-464C-8A93-6045EA7997EE}"/>
          </ac:spMkLst>
        </pc:spChg>
        <pc:spChg chg="mod topLvl">
          <ac:chgData name="LEEJIHOON" userId="e344d0b5-5726-4af6-8331-9d7ed3b34295" providerId="ADAL" clId="{568659D2-F4FF-4478-9133-1270A4C6F39B}" dt="2018-02-19T02:32:50.814" v="64"/>
          <ac:spMkLst>
            <pc:docMk/>
            <pc:sldMk cId="787546646" sldId="258"/>
            <ac:spMk id="38" creationId="{CC9FC46D-40EA-4779-92AB-8D699922BF87}"/>
          </ac:spMkLst>
        </pc:spChg>
        <pc:spChg chg="del mod topLvl">
          <ac:chgData name="LEEJIHOON" userId="e344d0b5-5726-4af6-8331-9d7ed3b34295" providerId="ADAL" clId="{568659D2-F4FF-4478-9133-1270A4C6F39B}" dt="2018-02-19T02:28:39.831" v="39"/>
          <ac:spMkLst>
            <pc:docMk/>
            <pc:sldMk cId="787546646" sldId="258"/>
            <ac:spMk id="39" creationId="{7788E6EE-A7AE-4FBB-9934-E89045B09921}"/>
          </ac:spMkLst>
        </pc:spChg>
        <pc:spChg chg="del mod topLvl">
          <ac:chgData name="LEEJIHOON" userId="e344d0b5-5726-4af6-8331-9d7ed3b34295" providerId="ADAL" clId="{568659D2-F4FF-4478-9133-1270A4C6F39B}" dt="2018-02-19T02:28:42.726" v="40"/>
          <ac:spMkLst>
            <pc:docMk/>
            <pc:sldMk cId="787546646" sldId="258"/>
            <ac:spMk id="41" creationId="{6FAA956C-63F9-4ACC-99F7-991718565FAE}"/>
          </ac:spMkLst>
        </pc:spChg>
        <pc:spChg chg="mod topLvl">
          <ac:chgData name="LEEJIHOON" userId="e344d0b5-5726-4af6-8331-9d7ed3b34295" providerId="ADAL" clId="{568659D2-F4FF-4478-9133-1270A4C6F39B}" dt="2018-02-19T02:32:50.814" v="64"/>
          <ac:spMkLst>
            <pc:docMk/>
            <pc:sldMk cId="787546646" sldId="258"/>
            <ac:spMk id="43" creationId="{F502EB32-F778-42C2-80DE-CF1785888AE5}"/>
          </ac:spMkLst>
        </pc:spChg>
        <pc:spChg chg="del mod topLvl">
          <ac:chgData name="LEEJIHOON" userId="e344d0b5-5726-4af6-8331-9d7ed3b34295" providerId="ADAL" clId="{568659D2-F4FF-4478-9133-1270A4C6F39B}" dt="2018-02-19T02:28:42.726" v="40"/>
          <ac:spMkLst>
            <pc:docMk/>
            <pc:sldMk cId="787546646" sldId="258"/>
            <ac:spMk id="44" creationId="{681A5B70-9B96-4043-830F-90EDCC7EB3F2}"/>
          </ac:spMkLst>
        </pc:spChg>
        <pc:spChg chg="mod topLvl">
          <ac:chgData name="LEEJIHOON" userId="e344d0b5-5726-4af6-8331-9d7ed3b34295" providerId="ADAL" clId="{568659D2-F4FF-4478-9133-1270A4C6F39B}" dt="2018-02-19T02:28:49.279" v="48"/>
          <ac:spMkLst>
            <pc:docMk/>
            <pc:sldMk cId="787546646" sldId="258"/>
            <ac:spMk id="46" creationId="{BC65995B-7481-4DFC-8895-5BAB8AF94FAD}"/>
          </ac:spMkLst>
        </pc:spChg>
        <pc:spChg chg="mod topLvl">
          <ac:chgData name="LEEJIHOON" userId="e344d0b5-5726-4af6-8331-9d7ed3b34295" providerId="ADAL" clId="{568659D2-F4FF-4478-9133-1270A4C6F39B}" dt="2018-02-19T02:32:50.814" v="64"/>
          <ac:spMkLst>
            <pc:docMk/>
            <pc:sldMk cId="787546646" sldId="258"/>
            <ac:spMk id="48" creationId="{B3CB2DE5-D464-4B0C-BBF3-F04395B0B307}"/>
          </ac:spMkLst>
        </pc:spChg>
        <pc:spChg chg="del">
          <ac:chgData name="LEEJIHOON" userId="e344d0b5-5726-4af6-8331-9d7ed3b34295" providerId="ADAL" clId="{568659D2-F4FF-4478-9133-1270A4C6F39B}" dt="2018-02-19T02:28:28.231" v="36" actId="478"/>
          <ac:spMkLst>
            <pc:docMk/>
            <pc:sldMk cId="787546646" sldId="258"/>
            <ac:spMk id="49" creationId="{9B2688DA-38BC-45EB-972C-6A628ECA3AB8}"/>
          </ac:spMkLst>
        </pc:spChg>
        <pc:spChg chg="mod">
          <ac:chgData name="LEEJIHOON" userId="e344d0b5-5726-4af6-8331-9d7ed3b34295" providerId="ADAL" clId="{568659D2-F4FF-4478-9133-1270A4C6F39B}" dt="2018-02-19T02:28:44.873" v="42"/>
          <ac:spMkLst>
            <pc:docMk/>
            <pc:sldMk cId="787546646" sldId="258"/>
            <ac:spMk id="50" creationId="{51BF546C-6CD8-4337-97E0-FB362C14FBC3}"/>
          </ac:spMkLst>
        </pc:spChg>
        <pc:spChg chg="mod">
          <ac:chgData name="LEEJIHOON" userId="e344d0b5-5726-4af6-8331-9d7ed3b34295" providerId="ADAL" clId="{568659D2-F4FF-4478-9133-1270A4C6F39B}" dt="2018-02-19T02:28:46.345" v="44"/>
          <ac:spMkLst>
            <pc:docMk/>
            <pc:sldMk cId="787546646" sldId="258"/>
            <ac:spMk id="51" creationId="{9CF0E1F1-609C-4E25-9E97-3DE3D9F51947}"/>
          </ac:spMkLst>
        </pc:spChg>
        <pc:spChg chg="mod">
          <ac:chgData name="LEEJIHOON" userId="e344d0b5-5726-4af6-8331-9d7ed3b34295" providerId="ADAL" clId="{568659D2-F4FF-4478-9133-1270A4C6F39B}" dt="2018-02-19T02:28:47.536" v="46"/>
          <ac:spMkLst>
            <pc:docMk/>
            <pc:sldMk cId="787546646" sldId="258"/>
            <ac:spMk id="52" creationId="{D98EB1CD-3940-41A1-B70C-2BF983C18C72}"/>
          </ac:spMkLst>
        </pc:spChg>
        <pc:spChg chg="mod topLvl">
          <ac:chgData name="LEEJIHOON" userId="e344d0b5-5726-4af6-8331-9d7ed3b34295" providerId="ADAL" clId="{568659D2-F4FF-4478-9133-1270A4C6F39B}" dt="2018-02-19T02:32:18.285" v="60" actId="165"/>
          <ac:spMkLst>
            <pc:docMk/>
            <pc:sldMk cId="787546646" sldId="258"/>
            <ac:spMk id="54" creationId="{923E3264-C3C9-4EAF-AC39-2CF6D68793DA}"/>
          </ac:spMkLst>
        </pc:spChg>
        <pc:spChg chg="mod topLvl">
          <ac:chgData name="LEEJIHOON" userId="e344d0b5-5726-4af6-8331-9d7ed3b34295" providerId="ADAL" clId="{568659D2-F4FF-4478-9133-1270A4C6F39B}" dt="2018-02-19T02:32:18.285" v="60" actId="165"/>
          <ac:spMkLst>
            <pc:docMk/>
            <pc:sldMk cId="787546646" sldId="258"/>
            <ac:spMk id="55" creationId="{8BA925E9-ADC4-4EAA-88B4-6BCBBA6810D2}"/>
          </ac:spMkLst>
        </pc:spChg>
        <pc:spChg chg="mod topLvl">
          <ac:chgData name="LEEJIHOON" userId="e344d0b5-5726-4af6-8331-9d7ed3b34295" providerId="ADAL" clId="{568659D2-F4FF-4478-9133-1270A4C6F39B}" dt="2018-02-19T02:32:18.285" v="60" actId="165"/>
          <ac:spMkLst>
            <pc:docMk/>
            <pc:sldMk cId="787546646" sldId="258"/>
            <ac:spMk id="56" creationId="{69AA39FB-8BD3-4A0F-BE31-8B118B223C15}"/>
          </ac:spMkLst>
        </pc:spChg>
        <pc:spChg chg="mod topLvl">
          <ac:chgData name="LEEJIHOON" userId="e344d0b5-5726-4af6-8331-9d7ed3b34295" providerId="ADAL" clId="{568659D2-F4FF-4478-9133-1270A4C6F39B}" dt="2018-02-19T02:32:18.285" v="60" actId="165"/>
          <ac:spMkLst>
            <pc:docMk/>
            <pc:sldMk cId="787546646" sldId="258"/>
            <ac:spMk id="57" creationId="{CC3293B1-8D3B-4E9C-8413-28CB48E1D620}"/>
          </ac:spMkLst>
        </pc:spChg>
        <pc:grpChg chg="add del mod">
          <ac:chgData name="LEEJIHOON" userId="e344d0b5-5726-4af6-8331-9d7ed3b34295" providerId="ADAL" clId="{568659D2-F4FF-4478-9133-1270A4C6F39B}" dt="2018-02-19T02:28:31.540" v="37" actId="165"/>
          <ac:grpSpMkLst>
            <pc:docMk/>
            <pc:sldMk cId="787546646" sldId="258"/>
            <ac:grpSpMk id="9" creationId="{22C01934-1A24-4394-AFEC-C3BCCEC5B3F3}"/>
          </ac:grpSpMkLst>
        </pc:grpChg>
        <pc:grpChg chg="add mod">
          <ac:chgData name="LEEJIHOON" userId="e344d0b5-5726-4af6-8331-9d7ed3b34295" providerId="ADAL" clId="{568659D2-F4FF-4478-9133-1270A4C6F39B}" dt="2018-02-19T02:28:23.458" v="31"/>
          <ac:grpSpMkLst>
            <pc:docMk/>
            <pc:sldMk cId="787546646" sldId="258"/>
            <ac:grpSpMk id="15" creationId="{CF6C3F7F-66A5-41F2-B982-F0148246DF69}"/>
          </ac:grpSpMkLst>
        </pc:grpChg>
        <pc:grpChg chg="add mod">
          <ac:chgData name="LEEJIHOON" userId="e344d0b5-5726-4af6-8331-9d7ed3b34295" providerId="ADAL" clId="{568659D2-F4FF-4478-9133-1270A4C6F39B}" dt="2018-02-19T02:28:19.157" v="25"/>
          <ac:grpSpMkLst>
            <pc:docMk/>
            <pc:sldMk cId="787546646" sldId="258"/>
            <ac:grpSpMk id="20" creationId="{56E3F243-CBA4-4414-A191-F9C3AD0E4602}"/>
          </ac:grpSpMkLst>
        </pc:grpChg>
        <pc:grpChg chg="add mod">
          <ac:chgData name="LEEJIHOON" userId="e344d0b5-5726-4af6-8331-9d7ed3b34295" providerId="ADAL" clId="{568659D2-F4FF-4478-9133-1270A4C6F39B}" dt="2018-02-19T02:28:18.974" v="24"/>
          <ac:grpSpMkLst>
            <pc:docMk/>
            <pc:sldMk cId="787546646" sldId="258"/>
            <ac:grpSpMk id="25" creationId="{1F1760B3-C459-48DB-836A-D5C130E7D7E5}"/>
          </ac:grpSpMkLst>
        </pc:grpChg>
        <pc:grpChg chg="add mod">
          <ac:chgData name="LEEJIHOON" userId="e344d0b5-5726-4af6-8331-9d7ed3b34295" providerId="ADAL" clId="{568659D2-F4FF-4478-9133-1270A4C6F39B}" dt="2018-02-19T02:28:22.686" v="29"/>
          <ac:grpSpMkLst>
            <pc:docMk/>
            <pc:sldMk cId="787546646" sldId="258"/>
            <ac:grpSpMk id="30" creationId="{96ED7382-0D04-4F35-B55E-6AAF20E37008}"/>
          </ac:grpSpMkLst>
        </pc:grpChg>
        <pc:grpChg chg="add del mod">
          <ac:chgData name="LEEJIHOON" userId="e344d0b5-5726-4af6-8331-9d7ed3b34295" providerId="ADAL" clId="{568659D2-F4FF-4478-9133-1270A4C6F39B}" dt="2018-02-19T02:28:31.540" v="37" actId="165"/>
          <ac:grpSpMkLst>
            <pc:docMk/>
            <pc:sldMk cId="787546646" sldId="258"/>
            <ac:grpSpMk id="35" creationId="{5CC6687A-D6A6-40E6-BE1B-EEFE10D1E4A2}"/>
          </ac:grpSpMkLst>
        </pc:grpChg>
        <pc:grpChg chg="add del mod">
          <ac:chgData name="LEEJIHOON" userId="e344d0b5-5726-4af6-8331-9d7ed3b34295" providerId="ADAL" clId="{568659D2-F4FF-4478-9133-1270A4C6F39B}" dt="2018-02-19T02:28:31.540" v="37" actId="165"/>
          <ac:grpSpMkLst>
            <pc:docMk/>
            <pc:sldMk cId="787546646" sldId="258"/>
            <ac:grpSpMk id="40" creationId="{133E7C3F-42EF-4AE1-9AF6-B38C8DFCBA43}"/>
          </ac:grpSpMkLst>
        </pc:grpChg>
        <pc:grpChg chg="add del mod">
          <ac:chgData name="LEEJIHOON" userId="e344d0b5-5726-4af6-8331-9d7ed3b34295" providerId="ADAL" clId="{568659D2-F4FF-4478-9133-1270A4C6F39B}" dt="2018-02-19T02:28:31.540" v="37" actId="165"/>
          <ac:grpSpMkLst>
            <pc:docMk/>
            <pc:sldMk cId="787546646" sldId="258"/>
            <ac:grpSpMk id="45" creationId="{D30F508E-18B8-4264-8865-FBB3F905D7E7}"/>
          </ac:grpSpMkLst>
        </pc:grpChg>
        <pc:grpChg chg="add del mod">
          <ac:chgData name="LEEJIHOON" userId="e344d0b5-5726-4af6-8331-9d7ed3b34295" providerId="ADAL" clId="{568659D2-F4FF-4478-9133-1270A4C6F39B}" dt="2018-02-19T02:32:18.285" v="60" actId="165"/>
          <ac:grpSpMkLst>
            <pc:docMk/>
            <pc:sldMk cId="787546646" sldId="258"/>
            <ac:grpSpMk id="53" creationId="{7B8427D2-48DA-47A5-9985-5F8B8817AC97}"/>
          </ac:grpSpMkLst>
        </pc:grpChg>
        <pc:picChg chg="add del mod">
          <ac:chgData name="LEEJIHOON" userId="e344d0b5-5726-4af6-8331-9d7ed3b34295" providerId="ADAL" clId="{568659D2-F4FF-4478-9133-1270A4C6F39B}" dt="2018-02-19T02:27:57.236" v="12" actId="478"/>
          <ac:picMkLst>
            <pc:docMk/>
            <pc:sldMk cId="787546646" sldId="258"/>
            <ac:picMk id="2" creationId="{3BCC86DB-30AF-429C-A4C5-F2954EC76DA9}"/>
          </ac:picMkLst>
        </pc:picChg>
        <pc:picChg chg="mod topLvl">
          <ac:chgData name="LEEJIHOON" userId="e344d0b5-5726-4af6-8331-9d7ed3b34295" providerId="ADAL" clId="{568659D2-F4FF-4478-9133-1270A4C6F39B}" dt="2018-02-19T02:32:45.478" v="63"/>
          <ac:picMkLst>
            <pc:docMk/>
            <pc:sldMk cId="787546646" sldId="258"/>
            <ac:picMk id="10" creationId="{BD8D47D5-F28F-43D8-88D5-F4D1D556F803}"/>
          </ac:picMkLst>
        </pc:picChg>
        <pc:picChg chg="mod topLvl">
          <ac:chgData name="LEEJIHOON" userId="e344d0b5-5726-4af6-8331-9d7ed3b34295" providerId="ADAL" clId="{568659D2-F4FF-4478-9133-1270A4C6F39B}" dt="2018-02-19T02:32:45.478" v="63"/>
          <ac:picMkLst>
            <pc:docMk/>
            <pc:sldMk cId="787546646" sldId="258"/>
            <ac:picMk id="37" creationId="{87291367-C8D7-48DD-A0C1-7CF276A048FA}"/>
          </ac:picMkLst>
        </pc:picChg>
        <pc:picChg chg="mod topLvl">
          <ac:chgData name="LEEJIHOON" userId="e344d0b5-5726-4af6-8331-9d7ed3b34295" providerId="ADAL" clId="{568659D2-F4FF-4478-9133-1270A4C6F39B}" dt="2018-02-19T02:32:45.478" v="63"/>
          <ac:picMkLst>
            <pc:docMk/>
            <pc:sldMk cId="787546646" sldId="258"/>
            <ac:picMk id="42" creationId="{E2B09B16-750D-4CC6-874B-214EAFC9043B}"/>
          </ac:picMkLst>
        </pc:picChg>
        <pc:picChg chg="add del mod topLvl">
          <ac:chgData name="LEEJIHOON" userId="e344d0b5-5726-4af6-8331-9d7ed3b34295" providerId="ADAL" clId="{568659D2-F4FF-4478-9133-1270A4C6F39B}" dt="2018-02-19T02:32:45.478" v="63"/>
          <ac:picMkLst>
            <pc:docMk/>
            <pc:sldMk cId="787546646" sldId="258"/>
            <ac:picMk id="47" creationId="{7B8427D2-48DA-47A5-9985-5F8B8817AC97}"/>
          </ac:picMkLst>
        </pc:picChg>
      </pc:sldChg>
      <pc:sldChg chg="addSp modSp">
        <pc:chgData name="LEEJIHOON" userId="e344d0b5-5726-4af6-8331-9d7ed3b34295" providerId="ADAL" clId="{568659D2-F4FF-4478-9133-1270A4C6F39B}" dt="2018-02-19T02:34:56.700" v="142"/>
        <pc:sldMkLst>
          <pc:docMk/>
          <pc:sldMk cId="4022591442" sldId="259"/>
        </pc:sldMkLst>
        <pc:spChg chg="add mod">
          <ac:chgData name="LEEJIHOON" userId="e344d0b5-5726-4af6-8331-9d7ed3b34295" providerId="ADAL" clId="{568659D2-F4FF-4478-9133-1270A4C6F39B}" dt="2018-02-19T02:34:01.658" v="129" actId="404"/>
          <ac:spMkLst>
            <pc:docMk/>
            <pc:sldMk cId="4022591442" sldId="259"/>
            <ac:spMk id="2" creationId="{13DFD8FC-04CE-4556-B1D3-CA0A51D1716F}"/>
          </ac:spMkLst>
        </pc:spChg>
        <pc:spChg chg="add mod">
          <ac:chgData name="LEEJIHOON" userId="e344d0b5-5726-4af6-8331-9d7ed3b34295" providerId="ADAL" clId="{568659D2-F4FF-4478-9133-1270A4C6F39B}" dt="2018-02-19T02:34:56.700" v="142"/>
          <ac:spMkLst>
            <pc:docMk/>
            <pc:sldMk cId="4022591442" sldId="259"/>
            <ac:spMk id="3" creationId="{24FF8B64-7F2C-423A-A0C4-98FAE7D03778}"/>
          </ac:spMkLst>
        </pc:spChg>
        <pc:spChg chg="add mod">
          <ac:chgData name="LEEJIHOON" userId="e344d0b5-5726-4af6-8331-9d7ed3b34295" providerId="ADAL" clId="{568659D2-F4FF-4478-9133-1270A4C6F39B}" dt="2018-02-19T02:34:06.986" v="133" actId="404"/>
          <ac:spMkLst>
            <pc:docMk/>
            <pc:sldMk cId="4022591442" sldId="259"/>
            <ac:spMk id="7" creationId="{D5DA8783-0E1C-42C9-993A-FF8D67BB37C6}"/>
          </ac:spMkLst>
        </pc:spChg>
      </pc:sldChg>
    </pc:docChg>
  </pc:docChgLst>
  <pc:docChgLst>
    <pc:chgData name="LEEJIHOON" userId="e344d0b5-5726-4af6-8331-9d7ed3b34295" providerId="ADAL" clId="{82E613B8-7A0B-4A77-BE20-916CC0A8B1B8}"/>
    <pc:docChg chg="custSel modSld">
      <pc:chgData name="LEEJIHOON" userId="e344d0b5-5726-4af6-8331-9d7ed3b34295" providerId="ADAL" clId="{82E613B8-7A0B-4A77-BE20-916CC0A8B1B8}" dt="2018-02-19T02:18:12.481" v="0" actId="478"/>
      <pc:docMkLst>
        <pc:docMk/>
      </pc:docMkLst>
      <pc:sldChg chg="delSp">
        <pc:chgData name="LEEJIHOON" userId="e344d0b5-5726-4af6-8331-9d7ed3b34295" providerId="ADAL" clId="{82E613B8-7A0B-4A77-BE20-916CC0A8B1B8}" dt="2018-02-19T02:18:12.481" v="0" actId="478"/>
        <pc:sldMkLst>
          <pc:docMk/>
          <pc:sldMk cId="787546646" sldId="258"/>
        </pc:sldMkLst>
        <pc:spChg chg="del">
          <ac:chgData name="LEEJIHOON" userId="e344d0b5-5726-4af6-8331-9d7ed3b34295" providerId="ADAL" clId="{82E613B8-7A0B-4A77-BE20-916CC0A8B1B8}" dt="2018-02-19T02:18:12.481" v="0" actId="478"/>
          <ac:spMkLst>
            <pc:docMk/>
            <pc:sldMk cId="787546646" sldId="258"/>
            <ac:spMk id="8" creationId="{A161420B-814B-4708-A0C3-A71CAA2890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855DE-38A0-4504-9C23-6006F27F6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A906FCE-189A-4BB4-ADC8-966ED2E00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AD71B1-BC59-4CCF-9DC6-2B4B8A89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B7AEFC8-9A16-4354-B61D-686F61E20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6674AC-245A-4CF4-A708-71FC4B8B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74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91C86A-0CEF-4A71-A618-7EF84706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0B56A6-2D3A-4265-AB8D-8F833EBCD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7C9434-4D38-4F18-88E9-7A5872B10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B38BB3-4F90-49BC-80E5-AABCD947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80D56D-ED23-4691-9108-CB84E538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422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20A91BD-5C26-4D51-AE59-673C7CCBA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95D86E8-C0F2-47E1-9344-2DF7C88F9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17E942-ABCD-4A6C-8113-8732F484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5E992E-8FA3-45DA-A006-281113F68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9BF882-824B-4C6F-9421-3D059C74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28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45D49B-ECD6-4BF2-BA43-47557ECD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9924BD-CEB8-4E7F-9EFA-920F73E5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65F3C2-579C-4FCC-B6A1-72B9769C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E3C15A-69CA-417B-A6E2-A4516C97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28EAB1-77AF-481E-B15F-40D92C7A0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55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0F8EFC-8E9F-48C0-9CE7-DB439916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013651-62AC-4E03-BDC3-DDCD47D1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B36B54-03AA-43CC-B00D-F25D39621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658113-1112-4219-B40E-F417643EB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71CF1A0-D770-49F2-9447-BF2B3AEB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472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3FF72F-DC47-4F14-9654-BF139E07F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20CA27-6D9D-404E-89D8-826341128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D7B5A7-9054-4812-8C2E-E3DD69A5C3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D026F3D-803C-4ED4-B73F-C164276C4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F5F7E85-7B6F-4DE2-9086-3425CBF9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72F918-E0C9-47E6-B087-4F94900C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351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731685-228D-46A1-AAD0-860DE929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1FB2F40-7803-4ACE-B954-4E36B65C1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5A9C64E-0086-459B-AED8-91C1AD568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CE425AF-3398-441A-A2B4-C72701DB5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ADF5642-C704-4F53-A75E-B3B5C1986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94401CB-7735-4055-AE09-0A5E609F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3C3BDE5-0D21-4B56-9C6C-97EF9284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09CCE51-74F3-4597-8C89-EA81D37F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514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51F8DD-D7A6-4957-945A-970D3B19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E803D31-FF39-4995-8712-13DD602A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631C66-11AB-482F-8EBB-FA50FC87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45CE9DF-ED53-4C5D-9D9F-E7096B90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12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2B3B7A2-5D6F-4FA8-BF47-824C53DDC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6AE123A-B059-4943-B6A9-5DDA0B99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14741A7-AC6A-4DD2-8995-EC9D93C52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2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3C22F2-4259-4BA3-98DA-96436018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36D128-21DD-41FE-9C1E-8DF264AF7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320C7C-9CC9-44FC-B666-3643F04CE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E84FAC-F90C-406F-957B-F7797754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5F5CCC-A528-427F-AB3E-812BD136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3DD396-1834-4D88-95ED-2FB98670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1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A22A64-E0A3-4AA0-8A12-98CD737A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8271AAF-4C51-4E28-BC1A-0AECE51CF0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93DB131-512F-4B2D-AE3F-7A30A48F7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5F48A8-A308-4DC7-A2F9-4A3D39FF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893D843-D143-4E53-9720-EA1B2B43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11E37F1-C51D-4D42-AEE1-90109259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49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FA6F4B5-92DD-498E-B3BB-BC0478D40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82FD4F-6158-4937-B953-13C4A00FA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813C18-06B0-4FEF-A6A2-A3FBE4187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BC73F-CC75-4D25-ADAC-EB7BF02568A0}" type="datetimeFigureOut">
              <a:rPr lang="ko-KR" altLang="en-US" smtClean="0"/>
              <a:t>2018-02-19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5B2750-E383-47D5-B024-577876BF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F4A275-43E2-45F9-9BD9-31FE9459E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7A8E2-3C8F-460C-BF0F-81DE95A104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04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0A46AB-BB39-40EA-860F-985CAA4FFFCC}"/>
              </a:ext>
            </a:extLst>
          </p:cNvPr>
          <p:cNvSpPr txBox="1"/>
          <p:nvPr/>
        </p:nvSpPr>
        <p:spPr>
          <a:xfrm>
            <a:off x="1174661" y="971562"/>
            <a:ext cx="6298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0000 </a:t>
            </a:r>
            <a:r>
              <a:rPr lang="ko-KR" altLang="en-US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디자인의 기본계획과 방향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48A4F51-66AE-48B1-A771-4EA165F26932}"/>
              </a:ext>
            </a:extLst>
          </p:cNvPr>
          <p:cNvSpPr/>
          <p:nvPr/>
        </p:nvSpPr>
        <p:spPr>
          <a:xfrm>
            <a:off x="870857" y="468143"/>
            <a:ext cx="195943" cy="1078418"/>
          </a:xfrm>
          <a:prstGeom prst="rect">
            <a:avLst/>
          </a:prstGeom>
          <a:solidFill>
            <a:srgbClr val="005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294AF-F2D5-4497-9504-4104984A6385}"/>
              </a:ext>
            </a:extLst>
          </p:cNvPr>
          <p:cNvSpPr txBox="1"/>
          <p:nvPr/>
        </p:nvSpPr>
        <p:spPr>
          <a:xfrm>
            <a:off x="1251253" y="614626"/>
            <a:ext cx="339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0000 </a:t>
            </a:r>
            <a:r>
              <a:rPr lang="ko-KR" altLang="en-US" sz="20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가이드 라인 수립을 위한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7311889-E1AE-49B3-960D-F90BFBCBCDC0}"/>
              </a:ext>
            </a:extLst>
          </p:cNvPr>
          <p:cNvSpPr/>
          <p:nvPr/>
        </p:nvSpPr>
        <p:spPr>
          <a:xfrm>
            <a:off x="2064711" y="5634963"/>
            <a:ext cx="400625" cy="400625"/>
          </a:xfrm>
          <a:prstGeom prst="rect">
            <a:avLst/>
          </a:prstGeom>
          <a:solidFill>
            <a:srgbClr val="868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43737B9-E4A7-4447-845A-FAB925007602}"/>
              </a:ext>
            </a:extLst>
          </p:cNvPr>
          <p:cNvSpPr/>
          <p:nvPr/>
        </p:nvSpPr>
        <p:spPr>
          <a:xfrm>
            <a:off x="4559789" y="5634962"/>
            <a:ext cx="400625" cy="400625"/>
          </a:xfrm>
          <a:prstGeom prst="rect">
            <a:avLst/>
          </a:prstGeom>
          <a:solidFill>
            <a:srgbClr val="FF6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AB81A727-E104-402E-A725-7731253A63ED}"/>
              </a:ext>
            </a:extLst>
          </p:cNvPr>
          <p:cNvSpPr/>
          <p:nvPr/>
        </p:nvSpPr>
        <p:spPr>
          <a:xfrm>
            <a:off x="7054867" y="5634962"/>
            <a:ext cx="400625" cy="400625"/>
          </a:xfrm>
          <a:prstGeom prst="rect">
            <a:avLst/>
          </a:prstGeom>
          <a:solidFill>
            <a:srgbClr val="FFB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841BF34-ED74-4ABD-97AD-4D52B13C9D5A}"/>
              </a:ext>
            </a:extLst>
          </p:cNvPr>
          <p:cNvSpPr/>
          <p:nvPr/>
        </p:nvSpPr>
        <p:spPr>
          <a:xfrm>
            <a:off x="9549946" y="5634962"/>
            <a:ext cx="400625" cy="400625"/>
          </a:xfrm>
          <a:prstGeom prst="rect">
            <a:avLst/>
          </a:prstGeom>
          <a:solidFill>
            <a:srgbClr val="33C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자유형: 도형 49">
            <a:extLst>
              <a:ext uri="{FF2B5EF4-FFF2-40B4-BE49-F238E27FC236}">
                <a16:creationId xmlns:a16="http://schemas.microsoft.com/office/drawing/2014/main" id="{51BF546C-6CD8-4337-97E0-FB362C14FBC3}"/>
              </a:ext>
            </a:extLst>
          </p:cNvPr>
          <p:cNvSpPr/>
          <p:nvPr/>
        </p:nvSpPr>
        <p:spPr>
          <a:xfrm>
            <a:off x="1251253" y="2389910"/>
            <a:ext cx="2346713" cy="2473036"/>
          </a:xfrm>
          <a:custGeom>
            <a:avLst/>
            <a:gdLst>
              <a:gd name="connsiteX0" fmla="*/ 0 w 2346713"/>
              <a:gd name="connsiteY0" fmla="*/ 0 h 2473036"/>
              <a:gd name="connsiteX1" fmla="*/ 2011492 w 2346713"/>
              <a:gd name="connsiteY1" fmla="*/ 0 h 2473036"/>
              <a:gd name="connsiteX2" fmla="*/ 2011492 w 2346713"/>
              <a:gd name="connsiteY2" fmla="*/ 1042089 h 2473036"/>
              <a:gd name="connsiteX3" fmla="*/ 2346713 w 2346713"/>
              <a:gd name="connsiteY3" fmla="*/ 1236518 h 2473036"/>
              <a:gd name="connsiteX4" fmla="*/ 2011492 w 2346713"/>
              <a:gd name="connsiteY4" fmla="*/ 1430945 h 2473036"/>
              <a:gd name="connsiteX5" fmla="*/ 2011492 w 2346713"/>
              <a:gd name="connsiteY5" fmla="*/ 2473036 h 2473036"/>
              <a:gd name="connsiteX6" fmla="*/ 0 w 2346713"/>
              <a:gd name="connsiteY6" fmla="*/ 2473036 h 247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713" h="2473036">
                <a:moveTo>
                  <a:pt x="0" y="0"/>
                </a:moveTo>
                <a:lnTo>
                  <a:pt x="2011492" y="0"/>
                </a:lnTo>
                <a:lnTo>
                  <a:pt x="2011492" y="1042089"/>
                </a:lnTo>
                <a:lnTo>
                  <a:pt x="2346713" y="1236518"/>
                </a:lnTo>
                <a:lnTo>
                  <a:pt x="2011492" y="1430945"/>
                </a:lnTo>
                <a:lnTo>
                  <a:pt x="2011492" y="2473036"/>
                </a:lnTo>
                <a:lnTo>
                  <a:pt x="0" y="2473036"/>
                </a:lnTo>
                <a:close/>
              </a:path>
            </a:pathLst>
          </a:custGeom>
          <a:solidFill>
            <a:srgbClr val="868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0" name="그래픽 9" descr="봉투 열기">
            <a:extLst>
              <a:ext uri="{FF2B5EF4-FFF2-40B4-BE49-F238E27FC236}">
                <a16:creationId xmlns:a16="http://schemas.microsoft.com/office/drawing/2014/main" id="{BD8D47D5-F28F-43D8-88D5-F4D1D556F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8277" y="2723241"/>
            <a:ext cx="1037444" cy="10374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EF5D055-F965-4C5D-B1AA-315221341A95}"/>
              </a:ext>
            </a:extLst>
          </p:cNvPr>
          <p:cNvSpPr txBox="1"/>
          <p:nvPr/>
        </p:nvSpPr>
        <p:spPr>
          <a:xfrm>
            <a:off x="1738277" y="3875807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1</a:t>
            </a:r>
            <a:r>
              <a:rPr lang="ko-KR" altLang="en-US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단계</a:t>
            </a:r>
          </a:p>
        </p:txBody>
      </p:sp>
      <p:sp>
        <p:nvSpPr>
          <p:cNvPr id="51" name="자유형: 도형 50">
            <a:extLst>
              <a:ext uri="{FF2B5EF4-FFF2-40B4-BE49-F238E27FC236}">
                <a16:creationId xmlns:a16="http://schemas.microsoft.com/office/drawing/2014/main" id="{9CF0E1F1-609C-4E25-9E97-3DE3D9F51947}"/>
              </a:ext>
            </a:extLst>
          </p:cNvPr>
          <p:cNvSpPr/>
          <p:nvPr/>
        </p:nvSpPr>
        <p:spPr>
          <a:xfrm>
            <a:off x="3749287" y="2392804"/>
            <a:ext cx="2346713" cy="2473036"/>
          </a:xfrm>
          <a:custGeom>
            <a:avLst/>
            <a:gdLst>
              <a:gd name="connsiteX0" fmla="*/ 0 w 2346713"/>
              <a:gd name="connsiteY0" fmla="*/ 0 h 2473036"/>
              <a:gd name="connsiteX1" fmla="*/ 2011492 w 2346713"/>
              <a:gd name="connsiteY1" fmla="*/ 0 h 2473036"/>
              <a:gd name="connsiteX2" fmla="*/ 2011492 w 2346713"/>
              <a:gd name="connsiteY2" fmla="*/ 1042089 h 2473036"/>
              <a:gd name="connsiteX3" fmla="*/ 2346713 w 2346713"/>
              <a:gd name="connsiteY3" fmla="*/ 1236518 h 2473036"/>
              <a:gd name="connsiteX4" fmla="*/ 2011492 w 2346713"/>
              <a:gd name="connsiteY4" fmla="*/ 1430945 h 2473036"/>
              <a:gd name="connsiteX5" fmla="*/ 2011492 w 2346713"/>
              <a:gd name="connsiteY5" fmla="*/ 2473036 h 2473036"/>
              <a:gd name="connsiteX6" fmla="*/ 0 w 2346713"/>
              <a:gd name="connsiteY6" fmla="*/ 2473036 h 247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713" h="2473036">
                <a:moveTo>
                  <a:pt x="0" y="0"/>
                </a:moveTo>
                <a:lnTo>
                  <a:pt x="2011492" y="0"/>
                </a:lnTo>
                <a:lnTo>
                  <a:pt x="2011492" y="1042089"/>
                </a:lnTo>
                <a:lnTo>
                  <a:pt x="2346713" y="1236518"/>
                </a:lnTo>
                <a:lnTo>
                  <a:pt x="2011492" y="1430945"/>
                </a:lnTo>
                <a:lnTo>
                  <a:pt x="2011492" y="2473036"/>
                </a:lnTo>
                <a:lnTo>
                  <a:pt x="0" y="2473036"/>
                </a:lnTo>
                <a:close/>
              </a:path>
            </a:pathLst>
          </a:custGeom>
          <a:solidFill>
            <a:srgbClr val="FF6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37" name="그래픽 36" descr="우표">
            <a:extLst>
              <a:ext uri="{FF2B5EF4-FFF2-40B4-BE49-F238E27FC236}">
                <a16:creationId xmlns:a16="http://schemas.microsoft.com/office/drawing/2014/main" id="{87291367-C8D7-48DD-A0C1-7CF276A048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36311" y="2726135"/>
            <a:ext cx="1037444" cy="1037444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C9FC46D-40EA-4779-92AB-8D699922BF87}"/>
              </a:ext>
            </a:extLst>
          </p:cNvPr>
          <p:cNvSpPr txBox="1"/>
          <p:nvPr/>
        </p:nvSpPr>
        <p:spPr>
          <a:xfrm>
            <a:off x="4236311" y="3878701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2</a:t>
            </a:r>
            <a:r>
              <a:rPr lang="ko-KR" altLang="en-US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단계</a:t>
            </a:r>
          </a:p>
        </p:txBody>
      </p:sp>
      <p:sp>
        <p:nvSpPr>
          <p:cNvPr id="52" name="자유형: 도형 51">
            <a:extLst>
              <a:ext uri="{FF2B5EF4-FFF2-40B4-BE49-F238E27FC236}">
                <a16:creationId xmlns:a16="http://schemas.microsoft.com/office/drawing/2014/main" id="{D98EB1CD-3940-41A1-B70C-2BF983C18C72}"/>
              </a:ext>
            </a:extLst>
          </p:cNvPr>
          <p:cNvSpPr/>
          <p:nvPr/>
        </p:nvSpPr>
        <p:spPr>
          <a:xfrm>
            <a:off x="6247321" y="2395698"/>
            <a:ext cx="2346713" cy="2473036"/>
          </a:xfrm>
          <a:custGeom>
            <a:avLst/>
            <a:gdLst>
              <a:gd name="connsiteX0" fmla="*/ 0 w 2346713"/>
              <a:gd name="connsiteY0" fmla="*/ 0 h 2473036"/>
              <a:gd name="connsiteX1" fmla="*/ 2011492 w 2346713"/>
              <a:gd name="connsiteY1" fmla="*/ 0 h 2473036"/>
              <a:gd name="connsiteX2" fmla="*/ 2011492 w 2346713"/>
              <a:gd name="connsiteY2" fmla="*/ 1042089 h 2473036"/>
              <a:gd name="connsiteX3" fmla="*/ 2346713 w 2346713"/>
              <a:gd name="connsiteY3" fmla="*/ 1236518 h 2473036"/>
              <a:gd name="connsiteX4" fmla="*/ 2011492 w 2346713"/>
              <a:gd name="connsiteY4" fmla="*/ 1430945 h 2473036"/>
              <a:gd name="connsiteX5" fmla="*/ 2011492 w 2346713"/>
              <a:gd name="connsiteY5" fmla="*/ 2473036 h 2473036"/>
              <a:gd name="connsiteX6" fmla="*/ 0 w 2346713"/>
              <a:gd name="connsiteY6" fmla="*/ 2473036 h 247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713" h="2473036">
                <a:moveTo>
                  <a:pt x="0" y="0"/>
                </a:moveTo>
                <a:lnTo>
                  <a:pt x="2011492" y="0"/>
                </a:lnTo>
                <a:lnTo>
                  <a:pt x="2011492" y="1042089"/>
                </a:lnTo>
                <a:lnTo>
                  <a:pt x="2346713" y="1236518"/>
                </a:lnTo>
                <a:lnTo>
                  <a:pt x="2011492" y="1430945"/>
                </a:lnTo>
                <a:lnTo>
                  <a:pt x="2011492" y="2473036"/>
                </a:lnTo>
                <a:lnTo>
                  <a:pt x="0" y="2473036"/>
                </a:lnTo>
                <a:close/>
              </a:path>
            </a:pathLst>
          </a:custGeom>
          <a:solidFill>
            <a:srgbClr val="FFB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42" name="그래픽 41" descr="위성 안테나">
            <a:extLst>
              <a:ext uri="{FF2B5EF4-FFF2-40B4-BE49-F238E27FC236}">
                <a16:creationId xmlns:a16="http://schemas.microsoft.com/office/drawing/2014/main" id="{E2B09B16-750D-4CC6-874B-214EAFC904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4345" y="2729029"/>
            <a:ext cx="1037444" cy="1037444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502EB32-F778-42C2-80DE-CF1785888AE5}"/>
              </a:ext>
            </a:extLst>
          </p:cNvPr>
          <p:cNvSpPr txBox="1"/>
          <p:nvPr/>
        </p:nvSpPr>
        <p:spPr>
          <a:xfrm>
            <a:off x="6734345" y="3881595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3</a:t>
            </a:r>
            <a:r>
              <a:rPr lang="ko-KR" altLang="en-US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단계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C65995B-7481-4DFC-8895-5BAB8AF94FAD}"/>
              </a:ext>
            </a:extLst>
          </p:cNvPr>
          <p:cNvSpPr/>
          <p:nvPr/>
        </p:nvSpPr>
        <p:spPr>
          <a:xfrm>
            <a:off x="8745355" y="2398592"/>
            <a:ext cx="2011492" cy="2473036"/>
          </a:xfrm>
          <a:prstGeom prst="rect">
            <a:avLst/>
          </a:prstGeom>
          <a:solidFill>
            <a:srgbClr val="33C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47" name="그래픽 46" descr="전화">
            <a:extLst>
              <a:ext uri="{FF2B5EF4-FFF2-40B4-BE49-F238E27FC236}">
                <a16:creationId xmlns:a16="http://schemas.microsoft.com/office/drawing/2014/main" id="{7B8427D2-48DA-47A5-9985-5F8B8817AC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32379" y="2731923"/>
            <a:ext cx="1037444" cy="1037444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B3CB2DE5-D464-4B0C-BBF3-F04395B0B307}"/>
              </a:ext>
            </a:extLst>
          </p:cNvPr>
          <p:cNvSpPr txBox="1"/>
          <p:nvPr/>
        </p:nvSpPr>
        <p:spPr>
          <a:xfrm>
            <a:off x="9232379" y="3884489"/>
            <a:ext cx="1053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4</a:t>
            </a:r>
            <a:r>
              <a:rPr lang="ko-KR" altLang="en-US" sz="28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단계</a:t>
            </a:r>
          </a:p>
        </p:txBody>
      </p:sp>
    </p:spTree>
    <p:extLst>
      <p:ext uri="{BB962C8B-B14F-4D97-AF65-F5344CB8AC3E}">
        <p14:creationId xmlns:p14="http://schemas.microsoft.com/office/powerpoint/2010/main" val="78754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A196083F-B8FF-487D-B9F5-D110B02E5323}"/>
              </a:ext>
            </a:extLst>
          </p:cNvPr>
          <p:cNvSpPr txBox="1"/>
          <p:nvPr/>
        </p:nvSpPr>
        <p:spPr>
          <a:xfrm>
            <a:off x="1174661" y="904952"/>
            <a:ext cx="3890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사업 추진 기간 설정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C208BE7-9FA7-4E2B-AA85-D56519F53118}"/>
              </a:ext>
            </a:extLst>
          </p:cNvPr>
          <p:cNvSpPr/>
          <p:nvPr/>
        </p:nvSpPr>
        <p:spPr>
          <a:xfrm>
            <a:off x="870857" y="401533"/>
            <a:ext cx="195943" cy="1078418"/>
          </a:xfrm>
          <a:prstGeom prst="rect">
            <a:avLst/>
          </a:prstGeom>
          <a:solidFill>
            <a:srgbClr val="005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8D070F-013A-4906-9FDB-D241CF0405D9}"/>
              </a:ext>
            </a:extLst>
          </p:cNvPr>
          <p:cNvSpPr txBox="1"/>
          <p:nvPr/>
        </p:nvSpPr>
        <p:spPr>
          <a:xfrm>
            <a:off x="1251253" y="548016"/>
            <a:ext cx="1717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ln>
                  <a:solidFill>
                    <a:srgbClr val="0C988B">
                      <a:alpha val="0"/>
                    </a:srgb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나눔스퀘어" panose="020B0600000101010101" pitchFamily="50" charset="-127"/>
                <a:ea typeface="나눔스퀘어" panose="020B0600000101010101" pitchFamily="50" charset="-127"/>
              </a:rPr>
              <a:t>사업 추진 기간</a:t>
            </a:r>
            <a:endParaRPr lang="ko-KR" altLang="en-US" sz="20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2B961492-9C14-4768-8A2E-FCB9BEC4E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14744"/>
              </p:ext>
            </p:extLst>
          </p:nvPr>
        </p:nvGraphicFramePr>
        <p:xfrm>
          <a:off x="709448" y="1836888"/>
          <a:ext cx="10689021" cy="4529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003">
                  <a:extLst>
                    <a:ext uri="{9D8B030D-6E8A-4147-A177-3AD203B41FA5}">
                      <a16:colId xmlns:a16="http://schemas.microsoft.com/office/drawing/2014/main" val="1450059834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3746349720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2957367730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1292017769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2243245288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3517445440"/>
                    </a:ext>
                  </a:extLst>
                </a:gridCol>
                <a:gridCol w="1527003">
                  <a:extLst>
                    <a:ext uri="{9D8B030D-6E8A-4147-A177-3AD203B41FA5}">
                      <a16:colId xmlns:a16="http://schemas.microsoft.com/office/drawing/2014/main" val="2102346809"/>
                    </a:ext>
                  </a:extLst>
                </a:gridCol>
              </a:tblGrid>
              <a:tr h="38618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SUN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MON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TUE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WED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THU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FRI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 ExtraBold" panose="020B0600000101010101" pitchFamily="50" charset="-127"/>
                          <a:ea typeface="나눔스퀘어 ExtraBold" panose="020B0600000101010101" pitchFamily="50" charset="-127"/>
                        </a:rPr>
                        <a:t>SAT</a:t>
                      </a:r>
                      <a:endParaRPr lang="ko-KR" altLang="en-US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 ExtraBold" panose="020B0600000101010101" pitchFamily="50" charset="-127"/>
                        <a:ea typeface="나눔스퀘어 ExtraBold" panose="020B0600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756986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4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5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105794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6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7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8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9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10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12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32575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13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14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15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16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17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18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19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247879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20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22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23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24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25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26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705682"/>
                  </a:ext>
                </a:extLst>
              </a:tr>
              <a:tr h="82870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27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28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29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30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31</a:t>
                      </a:r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712731"/>
                  </a:ext>
                </a:extLst>
              </a:tr>
            </a:tbl>
          </a:graphicData>
        </a:graphic>
      </p:graphicFrame>
      <p:sp>
        <p:nvSpPr>
          <p:cNvPr id="2" name="화살표: 오른쪽 1">
            <a:extLst>
              <a:ext uri="{FF2B5EF4-FFF2-40B4-BE49-F238E27FC236}">
                <a16:creationId xmlns:a16="http://schemas.microsoft.com/office/drawing/2014/main" id="{13DFD8FC-04CE-4556-B1D3-CA0A51D1716F}"/>
              </a:ext>
            </a:extLst>
          </p:cNvPr>
          <p:cNvSpPr/>
          <p:nvPr/>
        </p:nvSpPr>
        <p:spPr>
          <a:xfrm>
            <a:off x="3797300" y="3429000"/>
            <a:ext cx="4483100" cy="381000"/>
          </a:xfrm>
          <a:prstGeom prst="rightArrow">
            <a:avLst/>
          </a:prstGeom>
          <a:solidFill>
            <a:srgbClr val="FF6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/>
              <a:t>000 </a:t>
            </a:r>
            <a:r>
              <a:rPr lang="ko-KR" altLang="en-US" sz="1400" dirty="0"/>
              <a:t>일정 입력하기</a:t>
            </a:r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D5DA8783-0E1C-42C9-993A-FF8D67BB37C6}"/>
              </a:ext>
            </a:extLst>
          </p:cNvPr>
          <p:cNvSpPr/>
          <p:nvPr/>
        </p:nvSpPr>
        <p:spPr>
          <a:xfrm>
            <a:off x="3797300" y="4279900"/>
            <a:ext cx="6045200" cy="381000"/>
          </a:xfrm>
          <a:prstGeom prst="rightArrow">
            <a:avLst/>
          </a:prstGeom>
          <a:solidFill>
            <a:srgbClr val="33CA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dirty="0"/>
              <a:t>000 </a:t>
            </a:r>
            <a:r>
              <a:rPr lang="ko-KR" altLang="en-US" sz="1400" dirty="0"/>
              <a:t>일정 입력하기</a:t>
            </a:r>
          </a:p>
        </p:txBody>
      </p:sp>
      <p:sp>
        <p:nvSpPr>
          <p:cNvPr id="3" name="별: 꼭짓점 5개 2">
            <a:extLst>
              <a:ext uri="{FF2B5EF4-FFF2-40B4-BE49-F238E27FC236}">
                <a16:creationId xmlns:a16="http://schemas.microsoft.com/office/drawing/2014/main" id="{24FF8B64-7F2C-423A-A0C4-98FAE7D03778}"/>
              </a:ext>
            </a:extLst>
          </p:cNvPr>
          <p:cNvSpPr/>
          <p:nvPr/>
        </p:nvSpPr>
        <p:spPr>
          <a:xfrm rot="976597">
            <a:off x="7142349" y="4638627"/>
            <a:ext cx="392919" cy="392919"/>
          </a:xfrm>
          <a:prstGeom prst="star5">
            <a:avLst>
              <a:gd name="adj" fmla="val 25878"/>
              <a:gd name="hf" fmla="val 105146"/>
              <a:gd name="vf" fmla="val 110557"/>
            </a:avLst>
          </a:prstGeom>
          <a:solidFill>
            <a:srgbClr val="FFB9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2591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68</Words>
  <Application>Microsoft Office PowerPoint</Application>
  <PresentationFormat>와이드스크린</PresentationFormat>
  <Paragraphs>48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나눔스퀘어</vt:lpstr>
      <vt:lpstr>나눔스퀘어 ExtraBold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LEEJIHOON</dc:creator>
  <cp:lastModifiedBy>LEEJIHOON</cp:lastModifiedBy>
  <cp:revision>2</cp:revision>
  <dcterms:created xsi:type="dcterms:W3CDTF">2018-02-19T02:12:02Z</dcterms:created>
  <dcterms:modified xsi:type="dcterms:W3CDTF">2018-02-19T02:34:59Z</dcterms:modified>
</cp:coreProperties>
</file>