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29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714"/>
      </p:cViewPr>
      <p:guideLst>
        <p:guide pos="52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JIHOON" userId="e344d0b5-5726-4af6-8331-9d7ed3b34295" providerId="ADAL" clId="{B8A7D67F-83E5-439C-AE50-9D62ED8E7336}"/>
    <pc:docChg chg="undo custSel modSld sldOrd">
      <pc:chgData name="LEEJIHOON" userId="e344d0b5-5726-4af6-8331-9d7ed3b34295" providerId="ADAL" clId="{B8A7D67F-83E5-439C-AE50-9D62ED8E7336}" dt="2018-02-19T02:55:01.222" v="421" actId="14100"/>
      <pc:docMkLst>
        <pc:docMk/>
      </pc:docMkLst>
      <pc:sldChg chg="addSp delSp modSp ord">
        <pc:chgData name="LEEJIHOON" userId="e344d0b5-5726-4af6-8331-9d7ed3b34295" providerId="ADAL" clId="{B8A7D67F-83E5-439C-AE50-9D62ED8E7336}" dt="2018-02-19T02:55:01.222" v="421" actId="14100"/>
        <pc:sldMkLst>
          <pc:docMk/>
          <pc:sldMk cId="3296039781" sldId="256"/>
        </pc:sldMkLst>
        <pc:spChg chg="add del mod">
          <ac:chgData name="LEEJIHOON" userId="e344d0b5-5726-4af6-8331-9d7ed3b34295" providerId="ADAL" clId="{B8A7D67F-83E5-439C-AE50-9D62ED8E7336}" dt="2018-02-19T02:50:13.472" v="109" actId="14100"/>
          <ac:spMkLst>
            <pc:docMk/>
            <pc:sldMk cId="3296039781" sldId="256"/>
            <ac:spMk id="6" creationId="{E893B324-99D1-42A1-B5A8-B946D4D4D152}"/>
          </ac:spMkLst>
        </pc:spChg>
        <pc:spChg chg="add mod">
          <ac:chgData name="LEEJIHOON" userId="e344d0b5-5726-4af6-8331-9d7ed3b34295" providerId="ADAL" clId="{B8A7D67F-83E5-439C-AE50-9D62ED8E7336}" dt="2018-02-19T02:55:01.222" v="421" actId="14100"/>
          <ac:spMkLst>
            <pc:docMk/>
            <pc:sldMk cId="3296039781" sldId="256"/>
            <ac:spMk id="7" creationId="{1ECFE0FC-0687-4DE5-AFC9-9EA42F894C7B}"/>
          </ac:spMkLst>
        </pc:spChg>
        <pc:spChg chg="mod">
          <ac:chgData name="LEEJIHOON" userId="e344d0b5-5726-4af6-8331-9d7ed3b34295" providerId="ADAL" clId="{B8A7D67F-83E5-439C-AE50-9D62ED8E7336}" dt="2018-02-19T02:54:57.143" v="419" actId="14100"/>
          <ac:spMkLst>
            <pc:docMk/>
            <pc:sldMk cId="3296039781" sldId="256"/>
            <ac:spMk id="8" creationId="{2FD7ECE7-384D-47BB-9C8C-A2CAD4A6909D}"/>
          </ac:spMkLst>
        </pc:spChg>
        <pc:picChg chg="del">
          <ac:chgData name="LEEJIHOON" userId="e344d0b5-5726-4af6-8331-9d7ed3b34295" providerId="ADAL" clId="{B8A7D67F-83E5-439C-AE50-9D62ED8E7336}" dt="2018-02-19T02:50:13.472" v="109" actId="14100"/>
          <ac:picMkLst>
            <pc:docMk/>
            <pc:sldMk cId="3296039781" sldId="256"/>
            <ac:picMk id="5" creationId="{20F07492-8FD0-4C85-8FCD-66EEF64722E0}"/>
          </ac:picMkLst>
        </pc:picChg>
        <pc:picChg chg="mod">
          <ac:chgData name="LEEJIHOON" userId="e344d0b5-5726-4af6-8331-9d7ed3b34295" providerId="ADAL" clId="{B8A7D67F-83E5-439C-AE50-9D62ED8E7336}" dt="2018-02-19T02:50:56.685" v="144" actId="14100"/>
          <ac:picMkLst>
            <pc:docMk/>
            <pc:sldMk cId="3296039781" sldId="256"/>
            <ac:picMk id="11" creationId="{5DF73911-9ED3-4D94-89CC-116ECA67C902}"/>
          </ac:picMkLst>
        </pc:picChg>
        <pc:picChg chg="mod ord">
          <ac:chgData name="LEEJIHOON" userId="e344d0b5-5726-4af6-8331-9d7ed3b34295" providerId="ADAL" clId="{B8A7D67F-83E5-439C-AE50-9D62ED8E7336}" dt="2018-02-19T02:51:07.220" v="149" actId="1076"/>
          <ac:picMkLst>
            <pc:docMk/>
            <pc:sldMk cId="3296039781" sldId="256"/>
            <ac:picMk id="13" creationId="{B32F62CA-D64B-454A-AF94-E448ABB497AB}"/>
          </ac:picMkLst>
        </pc:picChg>
      </pc:sldChg>
      <pc:sldChg chg="addSp delSp modSp">
        <pc:chgData name="LEEJIHOON" userId="e344d0b5-5726-4af6-8331-9d7ed3b34295" providerId="ADAL" clId="{B8A7D67F-83E5-439C-AE50-9D62ED8E7336}" dt="2018-02-19T02:53:27.468" v="321" actId="14100"/>
        <pc:sldMkLst>
          <pc:docMk/>
          <pc:sldMk cId="2163674329" sldId="258"/>
        </pc:sldMkLst>
        <pc:spChg chg="add del mod">
          <ac:chgData name="LEEJIHOON" userId="e344d0b5-5726-4af6-8331-9d7ed3b34295" providerId="ADAL" clId="{B8A7D67F-83E5-439C-AE50-9D62ED8E7336}" dt="2018-02-19T02:47:30.960" v="23" actId="478"/>
          <ac:spMkLst>
            <pc:docMk/>
            <pc:sldMk cId="2163674329" sldId="258"/>
            <ac:spMk id="7" creationId="{36B6ECCF-94BD-4234-8F34-41B063E10021}"/>
          </ac:spMkLst>
        </pc:spChg>
        <pc:spChg chg="del">
          <ac:chgData name="LEEJIHOON" userId="e344d0b5-5726-4af6-8331-9d7ed3b34295" providerId="ADAL" clId="{B8A7D67F-83E5-439C-AE50-9D62ED8E7336}" dt="2018-02-19T02:46:54.207" v="4" actId="478"/>
          <ac:spMkLst>
            <pc:docMk/>
            <pc:sldMk cId="2163674329" sldId="258"/>
            <ac:spMk id="8" creationId="{2FD7ECE7-384D-47BB-9C8C-A2CAD4A6909D}"/>
          </ac:spMkLst>
        </pc:spChg>
        <pc:spChg chg="add mod">
          <ac:chgData name="LEEJIHOON" userId="e344d0b5-5726-4af6-8331-9d7ed3b34295" providerId="ADAL" clId="{B8A7D67F-83E5-439C-AE50-9D62ED8E7336}" dt="2018-02-19T02:49:32.326" v="107" actId="14100"/>
          <ac:spMkLst>
            <pc:docMk/>
            <pc:sldMk cId="2163674329" sldId="258"/>
            <ac:spMk id="9" creationId="{10D0890A-566A-47D9-BC18-7E7EFF196899}"/>
          </ac:spMkLst>
        </pc:spChg>
        <pc:spChg chg="add mod">
          <ac:chgData name="LEEJIHOON" userId="e344d0b5-5726-4af6-8331-9d7ed3b34295" providerId="ADAL" clId="{B8A7D67F-83E5-439C-AE50-9D62ED8E7336}" dt="2018-02-19T02:47:46.330" v="31" actId="571"/>
          <ac:spMkLst>
            <pc:docMk/>
            <pc:sldMk cId="2163674329" sldId="258"/>
            <ac:spMk id="10" creationId="{06C6B82D-2838-464D-8DD3-0165355DDA84}"/>
          </ac:spMkLst>
        </pc:spChg>
        <pc:spChg chg="add mod">
          <ac:chgData name="LEEJIHOON" userId="e344d0b5-5726-4af6-8331-9d7ed3b34295" providerId="ADAL" clId="{B8A7D67F-83E5-439C-AE50-9D62ED8E7336}" dt="2018-02-19T02:48:01.432" v="37" actId="571"/>
          <ac:spMkLst>
            <pc:docMk/>
            <pc:sldMk cId="2163674329" sldId="258"/>
            <ac:spMk id="11" creationId="{E862A17C-F498-42B4-B8D9-11DC4A73D8A0}"/>
          </ac:spMkLst>
        </pc:spChg>
        <pc:spChg chg="add mod">
          <ac:chgData name="LEEJIHOON" userId="e344d0b5-5726-4af6-8331-9d7ed3b34295" providerId="ADAL" clId="{B8A7D67F-83E5-439C-AE50-9D62ED8E7336}" dt="2018-02-19T02:48:04.632" v="39" actId="571"/>
          <ac:spMkLst>
            <pc:docMk/>
            <pc:sldMk cId="2163674329" sldId="258"/>
            <ac:spMk id="12" creationId="{75E4B4D5-7BD9-4920-BFBC-268A58A6CBDE}"/>
          </ac:spMkLst>
        </pc:spChg>
        <pc:spChg chg="add mod">
          <ac:chgData name="LEEJIHOON" userId="e344d0b5-5726-4af6-8331-9d7ed3b34295" providerId="ADAL" clId="{B8A7D67F-83E5-439C-AE50-9D62ED8E7336}" dt="2018-02-19T02:53:14.493" v="257" actId="14100"/>
          <ac:spMkLst>
            <pc:docMk/>
            <pc:sldMk cId="2163674329" sldId="258"/>
            <ac:spMk id="13" creationId="{C96B1416-4084-40AA-83D9-08E48C8E14B4}"/>
          </ac:spMkLst>
        </pc:spChg>
        <pc:spChg chg="add mod">
          <ac:chgData name="LEEJIHOON" userId="e344d0b5-5726-4af6-8331-9d7ed3b34295" providerId="ADAL" clId="{B8A7D67F-83E5-439C-AE50-9D62ED8E7336}" dt="2018-02-19T02:53:03.621" v="224" actId="14100"/>
          <ac:spMkLst>
            <pc:docMk/>
            <pc:sldMk cId="2163674329" sldId="258"/>
            <ac:spMk id="14" creationId="{E58DB8A0-5F2D-4071-B57F-12A5E8115EAC}"/>
          </ac:spMkLst>
        </pc:spChg>
        <pc:spChg chg="add mod">
          <ac:chgData name="LEEJIHOON" userId="e344d0b5-5726-4af6-8331-9d7ed3b34295" providerId="ADAL" clId="{B8A7D67F-83E5-439C-AE50-9D62ED8E7336}" dt="2018-02-19T02:49:32.326" v="107" actId="14100"/>
          <ac:spMkLst>
            <pc:docMk/>
            <pc:sldMk cId="2163674329" sldId="258"/>
            <ac:spMk id="15" creationId="{B3D641F4-BDE6-46CB-AD7A-85AD4DBB1292}"/>
          </ac:spMkLst>
        </pc:spChg>
        <pc:spChg chg="add mod">
          <ac:chgData name="LEEJIHOON" userId="e344d0b5-5726-4af6-8331-9d7ed3b34295" providerId="ADAL" clId="{B8A7D67F-83E5-439C-AE50-9D62ED8E7336}" dt="2018-02-19T02:53:22.169" v="292" actId="14100"/>
          <ac:spMkLst>
            <pc:docMk/>
            <pc:sldMk cId="2163674329" sldId="258"/>
            <ac:spMk id="16" creationId="{0DA725AA-E121-490C-8082-3BA380F27844}"/>
          </ac:spMkLst>
        </pc:spChg>
        <pc:spChg chg="add mod">
          <ac:chgData name="LEEJIHOON" userId="e344d0b5-5726-4af6-8331-9d7ed3b34295" providerId="ADAL" clId="{B8A7D67F-83E5-439C-AE50-9D62ED8E7336}" dt="2018-02-19T02:49:32.326" v="107" actId="14100"/>
          <ac:spMkLst>
            <pc:docMk/>
            <pc:sldMk cId="2163674329" sldId="258"/>
            <ac:spMk id="17" creationId="{7B8AE2CC-7331-4314-B5D1-B8BA50F8E645}"/>
          </ac:spMkLst>
        </pc:spChg>
        <pc:spChg chg="add mod">
          <ac:chgData name="LEEJIHOON" userId="e344d0b5-5726-4af6-8331-9d7ed3b34295" providerId="ADAL" clId="{B8A7D67F-83E5-439C-AE50-9D62ED8E7336}" dt="2018-02-19T02:53:27.468" v="321" actId="14100"/>
          <ac:spMkLst>
            <pc:docMk/>
            <pc:sldMk cId="2163674329" sldId="258"/>
            <ac:spMk id="18" creationId="{1DEEB22E-7963-4DC1-91B0-D6B3322345B8}"/>
          </ac:spMkLst>
        </pc:spChg>
        <pc:grpChg chg="add mod">
          <ac:chgData name="LEEJIHOON" userId="e344d0b5-5726-4af6-8331-9d7ed3b34295" providerId="ADAL" clId="{B8A7D67F-83E5-439C-AE50-9D62ED8E7336}" dt="2018-02-19T02:49:15.245" v="103" actId="1076"/>
          <ac:grpSpMkLst>
            <pc:docMk/>
            <pc:sldMk cId="2163674329" sldId="258"/>
            <ac:grpSpMk id="6" creationId="{E9611D93-07D7-4B86-A7E2-3F08D9567533}"/>
          </ac:grpSpMkLst>
        </pc:grpChg>
        <pc:picChg chg="add mod ord">
          <ac:chgData name="LEEJIHOON" userId="e344d0b5-5726-4af6-8331-9d7ed3b34295" providerId="ADAL" clId="{B8A7D67F-83E5-439C-AE50-9D62ED8E7336}" dt="2018-02-19T02:47:18.272" v="20" actId="164"/>
          <ac:picMkLst>
            <pc:docMk/>
            <pc:sldMk cId="2163674329" sldId="258"/>
            <ac:picMk id="3" creationId="{B704D31B-2562-4FFE-A6E6-C033B023616F}"/>
          </ac:picMkLst>
        </pc:picChg>
        <pc:picChg chg="mod">
          <ac:chgData name="LEEJIHOON" userId="e344d0b5-5726-4af6-8331-9d7ed3b34295" providerId="ADAL" clId="{B8A7D67F-83E5-439C-AE50-9D62ED8E7336}" dt="2018-02-19T02:47:18.272" v="20" actId="164"/>
          <ac:picMkLst>
            <pc:docMk/>
            <pc:sldMk cId="2163674329" sldId="258"/>
            <ac:picMk id="4" creationId="{6F4943D4-BED4-4414-B57A-708184E6A94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CC9821-6BFF-470F-A69D-97EEA39D3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2B6D2D8-D6D6-46D6-8C52-0A8AB7BDE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C13204-ABB1-445D-9562-986818263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5ADC16C-FB04-482D-BD3F-29BC31132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F925460-97D0-4A35-96CB-D57E73411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9850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76EA63-4CBA-4FF9-A232-98F0DE86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AD8A169-2BF1-46AF-98C5-BF3678182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F48C67-ABE0-4AEE-A76C-DFF825BB2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C8B832-6C08-4333-A630-9F47264DD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713184-5E61-4845-A786-B7E84DFB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497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3C56D96-8008-4991-9F29-0DA9F488FC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7931F8B-5A40-4EBF-838B-2607A381E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EE236F-5611-4207-8C87-1FA35257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24B981B-FF7D-48E3-8051-8AF6A5C5D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BA2DFE-4605-4C17-BB4A-A6B42847C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46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A9CB14-4BEF-464E-838D-24241B7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A03FB4-D6B9-42E0-BAC4-747CA1FC9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0736513-2F2B-40B0-81F5-F91A6BFF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EBB31C-E55F-4A13-9405-B370CC683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432B433-0BC8-415F-902E-43145FE9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003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69C83A-F8ED-47D5-ADAD-5DE82AC6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3E36BF0-6DA1-4D78-8506-281F6CB3E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5F2100F-B7E9-4401-89D5-EB5DB6F64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BAFCE1-1C70-4B7D-A0B7-C5C14C06B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989356-F6A4-49A0-BC17-3BAB8CC3B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492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DA97FA-3FB5-4630-97F5-8EFF60551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F386A8E-3F11-4090-8CF6-B1DB56E42F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D6FA39A-DBA8-4652-84A7-3D5B9C426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F6E029A-492D-4CDB-AA94-706BB6588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42DA732-AC57-4F36-B9DD-57F8BEEB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767EA82-08FA-4E94-B708-5AEFE8B2B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8115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1BF303-EC2B-416A-8E79-982434850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A4FB74D-2A72-4469-9830-09ABD1CE3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90E352C-2B81-4705-997F-CDAA6DD83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A0AF9E1-C106-4EE4-B99D-50A117F4A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94D87C7-78C1-4573-8FB9-85E042ED4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3C9E3F7-4C7D-4465-BDD6-7B71BFB24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F3BE1F2-9BA8-463A-9D54-4EBE1167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A71A4DA-B995-4685-91EC-59207F2EC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77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721D1E-17B4-496B-A811-253F20167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568122D-603D-4465-9698-2A4612318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477B1EB-D243-4683-83CE-A1C1F301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537E950-5F92-4BBC-A46D-209E3F04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28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03B2356-C34D-440F-BDEA-667C67B3C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E1A1FF3-169A-465C-9AAF-E5739A8F9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884D319-AE4E-4FA1-98DE-91AC82EC5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501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2DA2D8-7D97-43CB-9AC7-4F375161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34311F-B117-489C-903E-C0A247DE7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34B7C57-DDAF-4A92-9D6C-659E0D6D6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6B6966E-2B60-41F4-A41D-F0A540D98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FF7CCAD-51A9-4156-96A1-1A438547C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231C75E-4917-4759-A4EA-10360AF3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92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F56602-DABE-432E-AEA2-562E83AFA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4FF928A-4DE4-4DF7-8144-C05D9E7F8A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35CADD1-1918-4A2F-B1ED-0512FEA97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6D5636-2016-4121-A745-1ABB97C4A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9DCB7B9-F460-4444-8DEF-C18D49EAB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25BF2CB-000A-48E4-AB23-3E778B1E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701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4A6A45D-F919-466E-92F1-B0EA77081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6AF1F2A-DE3B-40F0-92DB-0C708BB30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09D017-EE69-4A06-B76E-F01554091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0475A-A002-4699-8B2A-A9728DCF00D6}" type="datetimeFigureOut">
              <a:rPr lang="ko-KR" altLang="en-US" smtClean="0"/>
              <a:t>2019-10-30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A179142-D2C4-4A05-B116-204E7AF8C3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0524195-6D24-4545-96D5-0032BE8EC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14DA4-A961-4B3D-A534-B105F03158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97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5DF73911-9ED3-4D94-89CC-116ECA67C9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75"/>
          <a:stretch/>
        </p:blipFill>
        <p:spPr>
          <a:xfrm>
            <a:off x="0" y="1"/>
            <a:ext cx="12192000" cy="6857999"/>
          </a:xfrm>
          <a:custGeom>
            <a:avLst/>
            <a:gdLst>
              <a:gd name="connsiteX0" fmla="*/ 0 w 7200900"/>
              <a:gd name="connsiteY0" fmla="*/ 0 h 4575573"/>
              <a:gd name="connsiteX1" fmla="*/ 7200900 w 7200900"/>
              <a:gd name="connsiteY1" fmla="*/ 0 h 4575573"/>
              <a:gd name="connsiteX2" fmla="*/ 7200900 w 7200900"/>
              <a:gd name="connsiteY2" fmla="*/ 4575573 h 4575573"/>
              <a:gd name="connsiteX3" fmla="*/ 0 w 7200900"/>
              <a:gd name="connsiteY3" fmla="*/ 4575573 h 4575573"/>
              <a:gd name="connsiteX4" fmla="*/ 0 w 7200900"/>
              <a:gd name="connsiteY4" fmla="*/ 0 h 4575573"/>
              <a:gd name="connsiteX5" fmla="*/ 5029200 w 7200900"/>
              <a:gd name="connsiteY5" fmla="*/ 1147367 h 4575573"/>
              <a:gd name="connsiteX6" fmla="*/ 4241800 w 7200900"/>
              <a:gd name="connsiteY6" fmla="*/ 1414067 h 4575573"/>
              <a:gd name="connsiteX7" fmla="*/ 4241800 w 7200900"/>
              <a:gd name="connsiteY7" fmla="*/ 2379267 h 4575573"/>
              <a:gd name="connsiteX8" fmla="*/ 4737100 w 7200900"/>
              <a:gd name="connsiteY8" fmla="*/ 2696767 h 4575573"/>
              <a:gd name="connsiteX9" fmla="*/ 5524500 w 7200900"/>
              <a:gd name="connsiteY9" fmla="*/ 2493567 h 4575573"/>
              <a:gd name="connsiteX10" fmla="*/ 5626100 w 7200900"/>
              <a:gd name="connsiteY10" fmla="*/ 2341167 h 4575573"/>
              <a:gd name="connsiteX11" fmla="*/ 5588000 w 7200900"/>
              <a:gd name="connsiteY11" fmla="*/ 1375967 h 4575573"/>
              <a:gd name="connsiteX12" fmla="*/ 5029200 w 7200900"/>
              <a:gd name="connsiteY12" fmla="*/ 1147367 h 4575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200900" h="4575573">
                <a:moveTo>
                  <a:pt x="0" y="0"/>
                </a:moveTo>
                <a:lnTo>
                  <a:pt x="7200900" y="0"/>
                </a:lnTo>
                <a:lnTo>
                  <a:pt x="7200900" y="4575573"/>
                </a:lnTo>
                <a:lnTo>
                  <a:pt x="0" y="4575573"/>
                </a:lnTo>
                <a:lnTo>
                  <a:pt x="0" y="0"/>
                </a:lnTo>
                <a:close/>
                <a:moveTo>
                  <a:pt x="5029200" y="1147367"/>
                </a:moveTo>
                <a:lnTo>
                  <a:pt x="4241800" y="1414067"/>
                </a:lnTo>
                <a:lnTo>
                  <a:pt x="4241800" y="2379267"/>
                </a:lnTo>
                <a:lnTo>
                  <a:pt x="4737100" y="2696767"/>
                </a:lnTo>
                <a:lnTo>
                  <a:pt x="5524500" y="2493567"/>
                </a:lnTo>
                <a:lnTo>
                  <a:pt x="5626100" y="2341167"/>
                </a:lnTo>
                <a:lnTo>
                  <a:pt x="5588000" y="1375967"/>
                </a:lnTo>
                <a:lnTo>
                  <a:pt x="5029200" y="1147367"/>
                </a:lnTo>
                <a:close/>
              </a:path>
            </a:pathLst>
          </a:cu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FD7ECE7-384D-47BB-9C8C-A2CAD4A6909D}"/>
              </a:ext>
            </a:extLst>
          </p:cNvPr>
          <p:cNvSpPr txBox="1"/>
          <p:nvPr/>
        </p:nvSpPr>
        <p:spPr>
          <a:xfrm>
            <a:off x="1488433" y="2138215"/>
            <a:ext cx="4137671" cy="14773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36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전기 절약을 위한</a:t>
            </a:r>
            <a:endParaRPr lang="en-US" altLang="ko-KR" sz="3600" dirty="0">
              <a:solidFill>
                <a:schemeClr val="bg1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5400" dirty="0" err="1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전기계량</a:t>
            </a:r>
            <a:r>
              <a:rPr lang="ko-KR" altLang="en-US" sz="54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방법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32F62CA-D64B-454A-AF94-E448ABB49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07" t="25076" r="21869" b="41062"/>
          <a:stretch>
            <a:fillRect/>
          </a:stretch>
        </p:blipFill>
        <p:spPr>
          <a:xfrm>
            <a:off x="6731000" y="355951"/>
            <a:ext cx="3721100" cy="4164898"/>
          </a:xfrm>
          <a:custGeom>
            <a:avLst/>
            <a:gdLst>
              <a:gd name="connsiteX0" fmla="*/ 787400 w 1384300"/>
              <a:gd name="connsiteY0" fmla="*/ 0 h 1549400"/>
              <a:gd name="connsiteX1" fmla="*/ 1346200 w 1384300"/>
              <a:gd name="connsiteY1" fmla="*/ 228600 h 1549400"/>
              <a:gd name="connsiteX2" fmla="*/ 1384300 w 1384300"/>
              <a:gd name="connsiteY2" fmla="*/ 1193800 h 1549400"/>
              <a:gd name="connsiteX3" fmla="*/ 1282700 w 1384300"/>
              <a:gd name="connsiteY3" fmla="*/ 1346200 h 1549400"/>
              <a:gd name="connsiteX4" fmla="*/ 495300 w 1384300"/>
              <a:gd name="connsiteY4" fmla="*/ 1549400 h 1549400"/>
              <a:gd name="connsiteX5" fmla="*/ 0 w 1384300"/>
              <a:gd name="connsiteY5" fmla="*/ 1231900 h 1549400"/>
              <a:gd name="connsiteX6" fmla="*/ 0 w 1384300"/>
              <a:gd name="connsiteY6" fmla="*/ 266700 h 1549400"/>
              <a:gd name="connsiteX7" fmla="*/ 787400 w 1384300"/>
              <a:gd name="connsiteY7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84300" h="1549400">
                <a:moveTo>
                  <a:pt x="787400" y="0"/>
                </a:moveTo>
                <a:lnTo>
                  <a:pt x="1346200" y="228600"/>
                </a:lnTo>
                <a:lnTo>
                  <a:pt x="1384300" y="1193800"/>
                </a:lnTo>
                <a:lnTo>
                  <a:pt x="1282700" y="1346200"/>
                </a:lnTo>
                <a:lnTo>
                  <a:pt x="495300" y="1549400"/>
                </a:lnTo>
                <a:lnTo>
                  <a:pt x="0" y="1231900"/>
                </a:lnTo>
                <a:lnTo>
                  <a:pt x="0" y="266700"/>
                </a:lnTo>
                <a:lnTo>
                  <a:pt x="787400" y="0"/>
                </a:lnTo>
                <a:close/>
              </a:path>
            </a:pathLst>
          </a:custGeom>
          <a:ln w="76200" cap="rnd">
            <a:solidFill>
              <a:schemeClr val="bg1"/>
            </a:solidFill>
          </a:ln>
        </p:spPr>
      </p:pic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1ECFE0FC-0687-4DE5-AFC9-9EA42F894C7B}"/>
              </a:ext>
            </a:extLst>
          </p:cNvPr>
          <p:cNvSpPr/>
          <p:nvPr/>
        </p:nvSpPr>
        <p:spPr>
          <a:xfrm>
            <a:off x="5105400" y="1312715"/>
            <a:ext cx="1549400" cy="825500"/>
          </a:xfrm>
          <a:custGeom>
            <a:avLst/>
            <a:gdLst>
              <a:gd name="connsiteX0" fmla="*/ 0 w 1727200"/>
              <a:gd name="connsiteY0" fmla="*/ 825500 h 825500"/>
              <a:gd name="connsiteX1" fmla="*/ 749300 w 1727200"/>
              <a:gd name="connsiteY1" fmla="*/ 0 h 825500"/>
              <a:gd name="connsiteX2" fmla="*/ 1727200 w 1727200"/>
              <a:gd name="connsiteY2" fmla="*/ 0 h 82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7200" h="825500">
                <a:moveTo>
                  <a:pt x="0" y="825500"/>
                </a:moveTo>
                <a:lnTo>
                  <a:pt x="749300" y="0"/>
                </a:lnTo>
                <a:lnTo>
                  <a:pt x="1727200" y="0"/>
                </a:lnTo>
              </a:path>
            </a:pathLst>
          </a:custGeom>
          <a:noFill/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9603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>
            <a:extLst>
              <a:ext uri="{FF2B5EF4-FFF2-40B4-BE49-F238E27FC236}">
                <a16:creationId xmlns:a16="http://schemas.microsoft.com/office/drawing/2014/main" id="{E9611D93-07D7-4B86-A7E2-3F08D9567533}"/>
              </a:ext>
            </a:extLst>
          </p:cNvPr>
          <p:cNvGrpSpPr/>
          <p:nvPr/>
        </p:nvGrpSpPr>
        <p:grpSpPr>
          <a:xfrm>
            <a:off x="4394200" y="690917"/>
            <a:ext cx="7187468" cy="5476166"/>
            <a:chOff x="4089400" y="690917"/>
            <a:chExt cx="7187468" cy="5476166"/>
          </a:xfrm>
        </p:grpSpPr>
        <p:pic>
          <p:nvPicPr>
            <p:cNvPr id="3" name="그림 2" descr="테이블, 텍스트이(가) 표시된 사진&#10;&#10;높은 신뢰도로 생성된 설명">
              <a:extLst>
                <a:ext uri="{FF2B5EF4-FFF2-40B4-BE49-F238E27FC236}">
                  <a16:creationId xmlns:a16="http://schemas.microsoft.com/office/drawing/2014/main" id="{B704D31B-2562-4FFE-A6E6-C033B02361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813" b="7813"/>
            <a:stretch/>
          </p:blipFill>
          <p:spPr>
            <a:xfrm>
              <a:off x="4349384" y="929934"/>
              <a:ext cx="6699616" cy="3768534"/>
            </a:xfrm>
            <a:prstGeom prst="rect">
              <a:avLst/>
            </a:prstGeom>
          </p:spPr>
        </p:pic>
        <p:pic>
          <p:nvPicPr>
            <p:cNvPr id="4" name="Picture 2" descr="Monitor PNG image">
              <a:extLst>
                <a:ext uri="{FF2B5EF4-FFF2-40B4-BE49-F238E27FC236}">
                  <a16:creationId xmlns:a16="http://schemas.microsoft.com/office/drawing/2014/main" id="{6F4943D4-BED4-4414-B57A-708184E6A9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9400" y="690917"/>
              <a:ext cx="7187468" cy="54761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설명선: 굽은 선 8">
            <a:extLst>
              <a:ext uri="{FF2B5EF4-FFF2-40B4-BE49-F238E27FC236}">
                <a16:creationId xmlns:a16="http://schemas.microsoft.com/office/drawing/2014/main" id="{10D0890A-566A-47D9-BC18-7E7EFF196899}"/>
              </a:ext>
            </a:extLst>
          </p:cNvPr>
          <p:cNvSpPr/>
          <p:nvPr/>
        </p:nvSpPr>
        <p:spPr>
          <a:xfrm flipH="1">
            <a:off x="838200" y="2578100"/>
            <a:ext cx="2933700" cy="609600"/>
          </a:xfrm>
          <a:prstGeom prst="borderCallout2">
            <a:avLst>
              <a:gd name="adj1" fmla="val 18750"/>
              <a:gd name="adj2" fmla="val 1191"/>
              <a:gd name="adj3" fmla="val 18750"/>
              <a:gd name="adj4" fmla="val -16667"/>
              <a:gd name="adj5" fmla="val 83333"/>
              <a:gd name="adj6" fmla="val -79134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6B1416-4084-40AA-83D9-08E48C8E14B4}"/>
              </a:ext>
            </a:extLst>
          </p:cNvPr>
          <p:cNvSpPr txBox="1"/>
          <p:nvPr/>
        </p:nvSpPr>
        <p:spPr>
          <a:xfrm>
            <a:off x="1120135" y="2698234"/>
            <a:ext cx="2249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잦은 타이핑 및 실수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8DB8A0-5F2D-4071-B57F-12A5E8115EAC}"/>
              </a:ext>
            </a:extLst>
          </p:cNvPr>
          <p:cNvSpPr txBox="1"/>
          <p:nvPr/>
        </p:nvSpPr>
        <p:spPr>
          <a:xfrm>
            <a:off x="617707" y="639913"/>
            <a:ext cx="3403496" cy="12003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00</a:t>
            </a:r>
            <a:r>
              <a:rPr lang="ko-KR" altLang="en-US" sz="28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2800" dirty="0" err="1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업무중</a:t>
            </a:r>
            <a:endParaRPr lang="en-US" altLang="ko-KR" sz="2800" dirty="0">
              <a:solidFill>
                <a:schemeClr val="bg1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  <a:p>
            <a:r>
              <a:rPr lang="ko-KR" altLang="en-US" sz="44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스트레스 내용</a:t>
            </a:r>
          </a:p>
        </p:txBody>
      </p:sp>
      <p:sp>
        <p:nvSpPr>
          <p:cNvPr id="15" name="설명선: 굽은 선 14">
            <a:extLst>
              <a:ext uri="{FF2B5EF4-FFF2-40B4-BE49-F238E27FC236}">
                <a16:creationId xmlns:a16="http://schemas.microsoft.com/office/drawing/2014/main" id="{B3D641F4-BDE6-46CB-AD7A-85AD4DBB1292}"/>
              </a:ext>
            </a:extLst>
          </p:cNvPr>
          <p:cNvSpPr/>
          <p:nvPr/>
        </p:nvSpPr>
        <p:spPr>
          <a:xfrm flipH="1">
            <a:off x="838200" y="3832596"/>
            <a:ext cx="2933700" cy="609600"/>
          </a:xfrm>
          <a:prstGeom prst="borderCallout2">
            <a:avLst>
              <a:gd name="adj1" fmla="val 18750"/>
              <a:gd name="adj2" fmla="val 1191"/>
              <a:gd name="adj3" fmla="val 18750"/>
              <a:gd name="adj4" fmla="val -16667"/>
              <a:gd name="adj5" fmla="val 83334"/>
              <a:gd name="adj6" fmla="val -72209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A725AA-E121-490C-8082-3BA380F27844}"/>
              </a:ext>
            </a:extLst>
          </p:cNvPr>
          <p:cNvSpPr txBox="1"/>
          <p:nvPr/>
        </p:nvSpPr>
        <p:spPr>
          <a:xfrm>
            <a:off x="1120135" y="3952730"/>
            <a:ext cx="2015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잘 맞지 않는 책상</a:t>
            </a:r>
          </a:p>
        </p:txBody>
      </p:sp>
      <p:sp>
        <p:nvSpPr>
          <p:cNvPr id="17" name="설명선: 굽은 선 16">
            <a:extLst>
              <a:ext uri="{FF2B5EF4-FFF2-40B4-BE49-F238E27FC236}">
                <a16:creationId xmlns:a16="http://schemas.microsoft.com/office/drawing/2014/main" id="{7B8AE2CC-7331-4314-B5D1-B8BA50F8E645}"/>
              </a:ext>
            </a:extLst>
          </p:cNvPr>
          <p:cNvSpPr/>
          <p:nvPr/>
        </p:nvSpPr>
        <p:spPr>
          <a:xfrm flipH="1">
            <a:off x="838200" y="5087092"/>
            <a:ext cx="2933700" cy="609600"/>
          </a:xfrm>
          <a:prstGeom prst="borderCallout2">
            <a:avLst>
              <a:gd name="adj1" fmla="val 18750"/>
              <a:gd name="adj2" fmla="val 1191"/>
              <a:gd name="adj3" fmla="val 18750"/>
              <a:gd name="adj4" fmla="val -16667"/>
              <a:gd name="adj5" fmla="val -114583"/>
              <a:gd name="adj6" fmla="val -206407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DEEB22E-7963-4DC1-91B0-D6B3322345B8}"/>
              </a:ext>
            </a:extLst>
          </p:cNvPr>
          <p:cNvSpPr txBox="1"/>
          <p:nvPr/>
        </p:nvSpPr>
        <p:spPr>
          <a:xfrm>
            <a:off x="1120135" y="5207226"/>
            <a:ext cx="1951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>
                <a:solidFill>
                  <a:schemeClr val="bg1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끊임 없는 보고서</a:t>
            </a:r>
          </a:p>
        </p:txBody>
      </p:sp>
    </p:spTree>
    <p:extLst>
      <p:ext uri="{BB962C8B-B14F-4D97-AF65-F5344CB8AC3E}">
        <p14:creationId xmlns:p14="http://schemas.microsoft.com/office/powerpoint/2010/main" val="216367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20</Words>
  <Application>Microsoft Office PowerPoint</Application>
  <PresentationFormat>와이드스크린</PresentationFormat>
  <Paragraphs>7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나눔스퀘어 ExtraBold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LEEJIHOON</dc:creator>
  <cp:lastModifiedBy>SERVICE정소리</cp:lastModifiedBy>
  <cp:revision>6</cp:revision>
  <dcterms:created xsi:type="dcterms:W3CDTF">2018-02-19T02:41:42Z</dcterms:created>
  <dcterms:modified xsi:type="dcterms:W3CDTF">2019-10-30T09:38:18Z</dcterms:modified>
</cp:coreProperties>
</file>