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8" r:id="rId4"/>
    <p:sldId id="268" r:id="rId5"/>
    <p:sldId id="269" r:id="rId6"/>
    <p:sldId id="271" r:id="rId7"/>
    <p:sldId id="259" r:id="rId8"/>
    <p:sldId id="261" r:id="rId9"/>
    <p:sldId id="262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표지" id="{5BCBF4EE-07DA-4396-A61D-373343C2E242}">
          <p14:sldIdLst>
            <p14:sldId id="256"/>
          </p14:sldIdLst>
        </p14:section>
        <p14:section name="로컬푸드개요" id="{07A9C823-713B-421D-B8FE-602825DF68C9}">
          <p14:sldIdLst>
            <p14:sldId id="258"/>
            <p14:sldId id="268"/>
            <p14:sldId id="269"/>
            <p14:sldId id="271"/>
          </p14:sldIdLst>
        </p14:section>
        <p14:section name="로컬푸드사례" id="{4BFA0C5A-0D24-46E4-A4DA-F7B60FC16368}">
          <p14:sldIdLst>
            <p14:sldId id="259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pos="3839">
          <p15:clr>
            <a:srgbClr val="A4A3A4"/>
          </p15:clr>
        </p15:guide>
        <p15:guide id="4" pos="767">
          <p15:clr>
            <a:srgbClr val="A4A3A4"/>
          </p15:clr>
        </p15:guide>
        <p15:guide id="5" pos="69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44" autoAdjust="0"/>
    <p:restoredTop sz="92671" autoAdjust="0"/>
  </p:normalViewPr>
  <p:slideViewPr>
    <p:cSldViewPr>
      <p:cViewPr varScale="1">
        <p:scale>
          <a:sx n="47" d="100"/>
          <a:sy n="47" d="100"/>
        </p:scale>
        <p:origin x="66" y="276"/>
      </p:cViewPr>
      <p:guideLst>
        <p:guide orient="horz" pos="2160"/>
        <p:guide orient="horz" pos="3888"/>
        <p:guide pos="3839"/>
        <p:guide pos="767"/>
        <p:guide pos="69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96"/>
    </p:cViewPr>
  </p:sorter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계열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9467248"/>
        <c:axId val="449473912"/>
      </c:barChart>
      <c:catAx>
        <c:axId val="44946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449473912"/>
        <c:crosses val="autoZero"/>
        <c:auto val="1"/>
        <c:lblAlgn val="ctr"/>
        <c:lblOffset val="100"/>
        <c:noMultiLvlLbl val="0"/>
      </c:catAx>
      <c:valAx>
        <c:axId val="449473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44946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4E9E87-B9B9-4324-8110-FB781FB2AAAE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ko-KR"/>
        </a:p>
      </dgm:t>
    </dgm:pt>
    <dgm:pt modelId="{170C0135-3A94-4623-AA81-735573228628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그룹 A</a:t>
          </a:r>
        </a:p>
      </dgm:t>
    </dgm:pt>
    <dgm:pt modelId="{7EDBC624-DFE3-497D-829C-08721ACED330}" type="parTrans" cxnId="{22A430BA-B6E0-4052-AE0E-A81596E2528E}">
      <dgm:prSet/>
      <dgm:spPr/>
      <dgm:t>
        <a:bodyPr/>
        <a:lstStyle/>
        <a:p>
          <a:endParaRPr lang="ko-KR"/>
        </a:p>
      </dgm:t>
    </dgm:pt>
    <dgm:pt modelId="{D38474F5-0992-4D39-B19C-1F963AEBACD2}" type="sibTrans" cxnId="{22A430BA-B6E0-4052-AE0E-A81596E2528E}">
      <dgm:prSet/>
      <dgm:spPr/>
      <dgm:t>
        <a:bodyPr/>
        <a:lstStyle/>
        <a:p>
          <a:endParaRPr lang="ko-KR"/>
        </a:p>
      </dgm:t>
    </dgm:pt>
    <dgm:pt modelId="{B8E35523-DEC4-40C5-AD71-C446E3CF02A7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작업 1</a:t>
          </a:r>
        </a:p>
      </dgm:t>
    </dgm:pt>
    <dgm:pt modelId="{E38275A8-6585-473D-8CD2-46E571691CE8}" type="parTrans" cxnId="{74BF261D-E0A3-43A7-83EB-85FEEF0798DA}">
      <dgm:prSet/>
      <dgm:spPr/>
      <dgm:t>
        <a:bodyPr/>
        <a:lstStyle/>
        <a:p>
          <a:endParaRPr lang="ko-KR"/>
        </a:p>
      </dgm:t>
    </dgm:pt>
    <dgm:pt modelId="{2EEF7558-FF6A-4D97-B16B-E787F09F42D0}" type="sibTrans" cxnId="{74BF261D-E0A3-43A7-83EB-85FEEF0798DA}">
      <dgm:prSet/>
      <dgm:spPr/>
      <dgm:t>
        <a:bodyPr/>
        <a:lstStyle/>
        <a:p>
          <a:endParaRPr lang="ko-KR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551E4CB-EB09-450C-9132-37387398D945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작업 2</a:t>
          </a:r>
        </a:p>
      </dgm:t>
    </dgm:pt>
    <dgm:pt modelId="{FDDC1A66-5C2F-4161-9EE0-50E6AE6B3566}" type="parTrans" cxnId="{1C13D7DA-244F-475B-A626-FFEF1E3983D1}">
      <dgm:prSet/>
      <dgm:spPr/>
      <dgm:t>
        <a:bodyPr/>
        <a:lstStyle/>
        <a:p>
          <a:endParaRPr lang="ko-KR"/>
        </a:p>
      </dgm:t>
    </dgm:pt>
    <dgm:pt modelId="{B47B7453-52D0-4E8E-A0EE-5E0C42B9531D}" type="sibTrans" cxnId="{1C13D7DA-244F-475B-A626-FFEF1E3983D1}">
      <dgm:prSet/>
      <dgm:spPr/>
      <dgm:t>
        <a:bodyPr/>
        <a:lstStyle/>
        <a:p>
          <a:endParaRPr lang="ko-KR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57FC35C8-C6CB-4C82-BE0F-B92E4ECAE64D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작업 3</a:t>
          </a:r>
        </a:p>
      </dgm:t>
    </dgm:pt>
    <dgm:pt modelId="{DCE6D27B-E846-4331-8F79-CDC1E8DDD09A}" type="parTrans" cxnId="{B410F203-BF34-4790-B774-CBB246AFFDF3}">
      <dgm:prSet/>
      <dgm:spPr/>
      <dgm:t>
        <a:bodyPr/>
        <a:lstStyle/>
        <a:p>
          <a:endParaRPr lang="ko-KR"/>
        </a:p>
      </dgm:t>
    </dgm:pt>
    <dgm:pt modelId="{E3DD98F3-578A-483D-B82A-920BD328FE4E}" type="sibTrans" cxnId="{B410F203-BF34-4790-B774-CBB246AFFDF3}">
      <dgm:prSet/>
      <dgm:spPr/>
      <dgm:t>
        <a:bodyPr/>
        <a:lstStyle/>
        <a:p>
          <a:endParaRPr lang="ko-KR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061D020E-2B5D-4C0D-9DFD-684837CC0BCE}" type="pres">
      <dgm:prSet presAssocID="{D44E9E87-B9B9-4324-8110-FB781FB2AAA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ko-KR"/>
        </a:p>
      </dgm:t>
    </dgm:pt>
    <dgm:pt modelId="{698F6F3C-42F1-48FA-9425-25042679391F}" type="pres">
      <dgm:prSet presAssocID="{170C0135-3A94-4623-AA81-735573228628}" presName="centerShape" presStyleLbl="node0" presStyleIdx="0" presStyleCnt="1"/>
      <dgm:spPr/>
      <dgm:t>
        <a:bodyPr/>
        <a:lstStyle/>
        <a:p>
          <a:endParaRPr lang="ko-KR"/>
        </a:p>
      </dgm:t>
    </dgm:pt>
    <dgm:pt modelId="{5E4B35E6-EA27-424E-89EC-46D0A40F2772}" type="pres">
      <dgm:prSet presAssocID="{B8E35523-DEC4-40C5-AD71-C446E3CF02A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ko-KR"/>
        </a:p>
      </dgm:t>
    </dgm:pt>
    <dgm:pt modelId="{8B180F40-4EFD-493D-838A-C88D7BCC1034}" type="pres">
      <dgm:prSet presAssocID="{B8E35523-DEC4-40C5-AD71-C446E3CF02A7}" presName="dummy" presStyleCnt="0"/>
      <dgm:spPr/>
    </dgm:pt>
    <dgm:pt modelId="{98E28826-978E-4A6B-8422-B9CC30E49F37}" type="pres">
      <dgm:prSet presAssocID="{2EEF7558-FF6A-4D97-B16B-E787F09F42D0}" presName="sibTrans" presStyleLbl="sibTrans2D1" presStyleIdx="0" presStyleCnt="3"/>
      <dgm:spPr/>
      <dgm:t>
        <a:bodyPr/>
        <a:lstStyle/>
        <a:p>
          <a:endParaRPr lang="ko-KR"/>
        </a:p>
      </dgm:t>
    </dgm:pt>
    <dgm:pt modelId="{8FAC1D8D-CE9C-45FC-86D2-26F007C6DD34}" type="pres">
      <dgm:prSet presAssocID="{2551E4CB-EB09-450C-9132-37387398D94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ko-KR"/>
        </a:p>
      </dgm:t>
    </dgm:pt>
    <dgm:pt modelId="{582D627C-FAD1-4F2D-897E-C08848385BAA}" type="pres">
      <dgm:prSet presAssocID="{2551E4CB-EB09-450C-9132-37387398D945}" presName="dummy" presStyleCnt="0"/>
      <dgm:spPr/>
    </dgm:pt>
    <dgm:pt modelId="{7BB1C934-CD6E-4389-AB60-D55326BC8302}" type="pres">
      <dgm:prSet presAssocID="{B47B7453-52D0-4E8E-A0EE-5E0C42B9531D}" presName="sibTrans" presStyleLbl="sibTrans2D1" presStyleIdx="1" presStyleCnt="3"/>
      <dgm:spPr/>
      <dgm:t>
        <a:bodyPr/>
        <a:lstStyle/>
        <a:p>
          <a:endParaRPr lang="ko-KR"/>
        </a:p>
      </dgm:t>
    </dgm:pt>
    <dgm:pt modelId="{5D851138-FE51-4A19-A149-11A0DEA29AF5}" type="pres">
      <dgm:prSet presAssocID="{57FC35C8-C6CB-4C82-BE0F-B92E4ECAE6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ko-KR"/>
        </a:p>
      </dgm:t>
    </dgm:pt>
    <dgm:pt modelId="{87F2D62F-9758-428E-A82A-F136F721FE64}" type="pres">
      <dgm:prSet presAssocID="{57FC35C8-C6CB-4C82-BE0F-B92E4ECAE64D}" presName="dummy" presStyleCnt="0"/>
      <dgm:spPr/>
    </dgm:pt>
    <dgm:pt modelId="{0162A7CA-7E03-4A22-95EF-970E5873DB72}" type="pres">
      <dgm:prSet presAssocID="{E3DD98F3-578A-483D-B82A-920BD328FE4E}" presName="sibTrans" presStyleLbl="sibTrans2D1" presStyleIdx="2" presStyleCnt="3"/>
      <dgm:spPr/>
      <dgm:t>
        <a:bodyPr/>
        <a:lstStyle/>
        <a:p>
          <a:endParaRPr lang="ko-KR"/>
        </a:p>
      </dgm:t>
    </dgm:pt>
  </dgm:ptLst>
  <dgm:cxnLst>
    <dgm:cxn modelId="{22A430BA-B6E0-4052-AE0E-A81596E2528E}" srcId="{D44E9E87-B9B9-4324-8110-FB781FB2AAAE}" destId="{170C0135-3A94-4623-AA81-735573228628}" srcOrd="0" destOrd="0" parTransId="{7EDBC624-DFE3-497D-829C-08721ACED330}" sibTransId="{D38474F5-0992-4D39-B19C-1F963AEBACD2}"/>
    <dgm:cxn modelId="{74BF261D-E0A3-43A7-83EB-85FEEF0798DA}" srcId="{170C0135-3A94-4623-AA81-735573228628}" destId="{B8E35523-DEC4-40C5-AD71-C446E3CF02A7}" srcOrd="0" destOrd="0" parTransId="{E38275A8-6585-473D-8CD2-46E571691CE8}" sibTransId="{2EEF7558-FF6A-4D97-B16B-E787F09F42D0}"/>
    <dgm:cxn modelId="{B3242627-1817-4128-948A-586A1D28CAEC}" type="presOf" srcId="{B8E35523-DEC4-40C5-AD71-C446E3CF02A7}" destId="{5E4B35E6-EA27-424E-89EC-46D0A40F2772}" srcOrd="0" destOrd="0" presId="urn:microsoft.com/office/officeart/2005/8/layout/radial6"/>
    <dgm:cxn modelId="{8854DE2B-B2DC-403D-BBB5-9DAEAD86C05D}" type="presOf" srcId="{2551E4CB-EB09-450C-9132-37387398D945}" destId="{8FAC1D8D-CE9C-45FC-86D2-26F007C6DD34}" srcOrd="0" destOrd="0" presId="urn:microsoft.com/office/officeart/2005/8/layout/radial6"/>
    <dgm:cxn modelId="{6CDC671E-280C-428C-8CDE-020C21062DCD}" type="presOf" srcId="{B47B7453-52D0-4E8E-A0EE-5E0C42B9531D}" destId="{7BB1C934-CD6E-4389-AB60-D55326BC8302}" srcOrd="0" destOrd="0" presId="urn:microsoft.com/office/officeart/2005/8/layout/radial6"/>
    <dgm:cxn modelId="{AC35BE37-19DB-4CD7-BE2E-6D0C18095769}" type="presOf" srcId="{2EEF7558-FF6A-4D97-B16B-E787F09F42D0}" destId="{98E28826-978E-4A6B-8422-B9CC30E49F37}" srcOrd="0" destOrd="0" presId="urn:microsoft.com/office/officeart/2005/8/layout/radial6"/>
    <dgm:cxn modelId="{6659EF34-3EF6-4AEC-872C-F63DB702B33C}" type="presOf" srcId="{170C0135-3A94-4623-AA81-735573228628}" destId="{698F6F3C-42F1-48FA-9425-25042679391F}" srcOrd="0" destOrd="0" presId="urn:microsoft.com/office/officeart/2005/8/layout/radial6"/>
    <dgm:cxn modelId="{61768550-6FA2-421B-BF53-22E629655CE4}" type="presOf" srcId="{D44E9E87-B9B9-4324-8110-FB781FB2AAAE}" destId="{061D020E-2B5D-4C0D-9DFD-684837CC0BCE}" srcOrd="0" destOrd="0" presId="urn:microsoft.com/office/officeart/2005/8/layout/radial6"/>
    <dgm:cxn modelId="{12D27D35-EFB9-4862-B45A-F4ECD3DD2B5A}" type="presOf" srcId="{57FC35C8-C6CB-4C82-BE0F-B92E4ECAE64D}" destId="{5D851138-FE51-4A19-A149-11A0DEA29AF5}" srcOrd="0" destOrd="0" presId="urn:microsoft.com/office/officeart/2005/8/layout/radial6"/>
    <dgm:cxn modelId="{1C13D7DA-244F-475B-A626-FFEF1E3983D1}" srcId="{170C0135-3A94-4623-AA81-735573228628}" destId="{2551E4CB-EB09-450C-9132-37387398D945}" srcOrd="1" destOrd="0" parTransId="{FDDC1A66-5C2F-4161-9EE0-50E6AE6B3566}" sibTransId="{B47B7453-52D0-4E8E-A0EE-5E0C42B9531D}"/>
    <dgm:cxn modelId="{B410F203-BF34-4790-B774-CBB246AFFDF3}" srcId="{170C0135-3A94-4623-AA81-735573228628}" destId="{57FC35C8-C6CB-4C82-BE0F-B92E4ECAE64D}" srcOrd="2" destOrd="0" parTransId="{DCE6D27B-E846-4331-8F79-CDC1E8DDD09A}" sibTransId="{E3DD98F3-578A-483D-B82A-920BD328FE4E}"/>
    <dgm:cxn modelId="{51173CC8-36DE-4780-A234-53464D5D6F33}" type="presOf" srcId="{E3DD98F3-578A-483D-B82A-920BD328FE4E}" destId="{0162A7CA-7E03-4A22-95EF-970E5873DB72}" srcOrd="0" destOrd="0" presId="urn:microsoft.com/office/officeart/2005/8/layout/radial6"/>
    <dgm:cxn modelId="{2006E8EE-D69C-49C4-9C1A-63E4C2D2FE70}" type="presParOf" srcId="{061D020E-2B5D-4C0D-9DFD-684837CC0BCE}" destId="{698F6F3C-42F1-48FA-9425-25042679391F}" srcOrd="0" destOrd="0" presId="urn:microsoft.com/office/officeart/2005/8/layout/radial6"/>
    <dgm:cxn modelId="{EE444B99-244F-42E7-AA40-8FD32874A39D}" type="presParOf" srcId="{061D020E-2B5D-4C0D-9DFD-684837CC0BCE}" destId="{5E4B35E6-EA27-424E-89EC-46D0A40F2772}" srcOrd="1" destOrd="0" presId="urn:microsoft.com/office/officeart/2005/8/layout/radial6"/>
    <dgm:cxn modelId="{99419F13-53BB-4729-8707-844D77FAB6C9}" type="presParOf" srcId="{061D020E-2B5D-4C0D-9DFD-684837CC0BCE}" destId="{8B180F40-4EFD-493D-838A-C88D7BCC1034}" srcOrd="2" destOrd="0" presId="urn:microsoft.com/office/officeart/2005/8/layout/radial6"/>
    <dgm:cxn modelId="{72F9C11E-349E-41A4-8872-970B174ACBCC}" type="presParOf" srcId="{061D020E-2B5D-4C0D-9DFD-684837CC0BCE}" destId="{98E28826-978E-4A6B-8422-B9CC30E49F37}" srcOrd="3" destOrd="0" presId="urn:microsoft.com/office/officeart/2005/8/layout/radial6"/>
    <dgm:cxn modelId="{C371A4E7-D97D-4C5F-A2DA-7F6E5149F6DF}" type="presParOf" srcId="{061D020E-2B5D-4C0D-9DFD-684837CC0BCE}" destId="{8FAC1D8D-CE9C-45FC-86D2-26F007C6DD34}" srcOrd="4" destOrd="0" presId="urn:microsoft.com/office/officeart/2005/8/layout/radial6"/>
    <dgm:cxn modelId="{B5A8D312-8F6F-4318-93AB-0CB2020E478A}" type="presParOf" srcId="{061D020E-2B5D-4C0D-9DFD-684837CC0BCE}" destId="{582D627C-FAD1-4F2D-897E-C08848385BAA}" srcOrd="5" destOrd="0" presId="urn:microsoft.com/office/officeart/2005/8/layout/radial6"/>
    <dgm:cxn modelId="{7E8E1789-B60B-4405-8CD8-D17C409DA86A}" type="presParOf" srcId="{061D020E-2B5D-4C0D-9DFD-684837CC0BCE}" destId="{7BB1C934-CD6E-4389-AB60-D55326BC8302}" srcOrd="6" destOrd="0" presId="urn:microsoft.com/office/officeart/2005/8/layout/radial6"/>
    <dgm:cxn modelId="{A0E89A57-7782-4D03-A9CB-2788C16E7736}" type="presParOf" srcId="{061D020E-2B5D-4C0D-9DFD-684837CC0BCE}" destId="{5D851138-FE51-4A19-A149-11A0DEA29AF5}" srcOrd="7" destOrd="0" presId="urn:microsoft.com/office/officeart/2005/8/layout/radial6"/>
    <dgm:cxn modelId="{AD4ADAE1-D633-4009-8B9D-2CEF29E3F76C}" type="presParOf" srcId="{061D020E-2B5D-4C0D-9DFD-684837CC0BCE}" destId="{87F2D62F-9758-428E-A82A-F136F721FE64}" srcOrd="8" destOrd="0" presId="urn:microsoft.com/office/officeart/2005/8/layout/radial6"/>
    <dgm:cxn modelId="{6143C6D3-B1F0-4A53-B4E2-F06938629FAC}" type="presParOf" srcId="{061D020E-2B5D-4C0D-9DFD-684837CC0BCE}" destId="{0162A7CA-7E03-4A22-95EF-970E5873DB72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2A7CA-7E03-4A22-95EF-970E5873DB72}">
      <dsp:nvSpPr>
        <dsp:cNvPr id="0" name=""/>
        <dsp:cNvSpPr/>
      </dsp:nvSpPr>
      <dsp:spPr>
        <a:xfrm>
          <a:off x="554893" y="564188"/>
          <a:ext cx="3765425" cy="3765425"/>
        </a:xfrm>
        <a:prstGeom prst="blockArc">
          <a:avLst>
            <a:gd name="adj1" fmla="val 9000000"/>
            <a:gd name="adj2" fmla="val 16200000"/>
            <a:gd name="adj3" fmla="val 4639"/>
          </a:avLst>
        </a:prstGeom>
        <a:solidFill>
          <a:schemeClr val="accent2">
            <a:hueOff val="-774161"/>
            <a:satOff val="1976"/>
            <a:lumOff val="-54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1C934-CD6E-4389-AB60-D55326BC8302}">
      <dsp:nvSpPr>
        <dsp:cNvPr id="0" name=""/>
        <dsp:cNvSpPr/>
      </dsp:nvSpPr>
      <dsp:spPr>
        <a:xfrm>
          <a:off x="554893" y="564188"/>
          <a:ext cx="3765425" cy="3765425"/>
        </a:xfrm>
        <a:prstGeom prst="blockArc">
          <a:avLst>
            <a:gd name="adj1" fmla="val 1800000"/>
            <a:gd name="adj2" fmla="val 9000000"/>
            <a:gd name="adj3" fmla="val 4639"/>
          </a:avLst>
        </a:prstGeom>
        <a:solidFill>
          <a:schemeClr val="accent2">
            <a:hueOff val="-387081"/>
            <a:satOff val="988"/>
            <a:lumOff val="-27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28826-978E-4A6B-8422-B9CC30E49F37}">
      <dsp:nvSpPr>
        <dsp:cNvPr id="0" name=""/>
        <dsp:cNvSpPr/>
      </dsp:nvSpPr>
      <dsp:spPr>
        <a:xfrm>
          <a:off x="554893" y="564188"/>
          <a:ext cx="3765425" cy="3765425"/>
        </a:xfrm>
        <a:prstGeom prst="blockArc">
          <a:avLst>
            <a:gd name="adj1" fmla="val 16200000"/>
            <a:gd name="adj2" fmla="val 1800000"/>
            <a:gd name="adj3" fmla="val 463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F6F3C-42F1-48FA-9425-25042679391F}">
      <dsp:nvSpPr>
        <dsp:cNvPr id="0" name=""/>
        <dsp:cNvSpPr/>
      </dsp:nvSpPr>
      <dsp:spPr>
        <a:xfrm>
          <a:off x="1571113" y="1580408"/>
          <a:ext cx="1732985" cy="1732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3000" kern="1200">
              <a:latin typeface="맑은 고딕" panose="020B0503020000020004" pitchFamily="50" charset="-127"/>
              <a:ea typeface="맑은 고딕" panose="020B0503020000020004" pitchFamily="50" charset="-127"/>
            </a:rPr>
            <a:t>그룹 A</a:t>
          </a:r>
        </a:p>
      </dsp:txBody>
      <dsp:txXfrm>
        <a:off x="1824903" y="1834198"/>
        <a:ext cx="1225405" cy="1225405"/>
      </dsp:txXfrm>
    </dsp:sp>
    <dsp:sp modelId="{5E4B35E6-EA27-424E-89EC-46D0A40F2772}">
      <dsp:nvSpPr>
        <dsp:cNvPr id="0" name=""/>
        <dsp:cNvSpPr/>
      </dsp:nvSpPr>
      <dsp:spPr>
        <a:xfrm>
          <a:off x="1831061" y="1314"/>
          <a:ext cx="1213089" cy="12130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>
              <a:latin typeface="맑은 고딕" panose="020B0503020000020004" pitchFamily="50" charset="-127"/>
              <a:ea typeface="맑은 고딕" panose="020B0503020000020004" pitchFamily="50" charset="-127"/>
            </a:rPr>
            <a:t>작업 1</a:t>
          </a:r>
        </a:p>
      </dsp:txBody>
      <dsp:txXfrm>
        <a:off x="2008714" y="178967"/>
        <a:ext cx="857783" cy="857783"/>
      </dsp:txXfrm>
    </dsp:sp>
    <dsp:sp modelId="{8FAC1D8D-CE9C-45FC-86D2-26F007C6DD34}">
      <dsp:nvSpPr>
        <dsp:cNvPr id="0" name=""/>
        <dsp:cNvSpPr/>
      </dsp:nvSpPr>
      <dsp:spPr>
        <a:xfrm>
          <a:off x="3423717" y="2759876"/>
          <a:ext cx="1213089" cy="1213089"/>
        </a:xfrm>
        <a:prstGeom prst="ellipse">
          <a:avLst/>
        </a:prstGeom>
        <a:solidFill>
          <a:schemeClr val="accent2">
            <a:hueOff val="-387081"/>
            <a:satOff val="988"/>
            <a:lumOff val="-27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>
              <a:latin typeface="맑은 고딕" panose="020B0503020000020004" pitchFamily="50" charset="-127"/>
              <a:ea typeface="맑은 고딕" panose="020B0503020000020004" pitchFamily="50" charset="-127"/>
            </a:rPr>
            <a:t>작업 2</a:t>
          </a:r>
        </a:p>
      </dsp:txBody>
      <dsp:txXfrm>
        <a:off x="3601370" y="2937529"/>
        <a:ext cx="857783" cy="857783"/>
      </dsp:txXfrm>
    </dsp:sp>
    <dsp:sp modelId="{5D851138-FE51-4A19-A149-11A0DEA29AF5}">
      <dsp:nvSpPr>
        <dsp:cNvPr id="0" name=""/>
        <dsp:cNvSpPr/>
      </dsp:nvSpPr>
      <dsp:spPr>
        <a:xfrm>
          <a:off x="238404" y="2759876"/>
          <a:ext cx="1213089" cy="1213089"/>
        </a:xfrm>
        <a:prstGeom prst="ellipse">
          <a:avLst/>
        </a:prstGeom>
        <a:solidFill>
          <a:schemeClr val="accent2">
            <a:hueOff val="-774161"/>
            <a:satOff val="1976"/>
            <a:lumOff val="-54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>
              <a:latin typeface="맑은 고딕" panose="020B0503020000020004" pitchFamily="50" charset="-127"/>
              <a:ea typeface="맑은 고딕" panose="020B0503020000020004" pitchFamily="50" charset="-127"/>
            </a:rPr>
            <a:t>작업 3</a:t>
          </a:r>
        </a:p>
      </dsp:txBody>
      <dsp:txXfrm>
        <a:off x="416057" y="2937529"/>
        <a:ext cx="857783" cy="857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705E03B7-B591-4A2A-B695-014C5A39F13E}" type="datetimeFigureOut">
              <a:rPr lang="en-US" altLang="ko-KR"/>
              <a:t>6/8/2014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A8E322BB-75AD-4A1E-9661-2724167329F0}" type="slidenum">
              <a:rPr lang="ko-KR"/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67DFBD7B-E4FB-4AA8-9540-FD148073ACB3}" type="datetimeFigureOut">
              <a:t>2014-06-08</a:t>
            </a:fld>
            <a:endParaRPr lang="ko-KR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/>
              <a:t>마스터 텍스트 스타일 편집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B045B7DE-1198-4F2F-B574-CA8CAE341642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altLang="ko-KR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0916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정사각형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 latinLnBrk="1">
              <a:lnSpc>
                <a:spcPct val="80000"/>
              </a:lnSpc>
              <a:defRPr lang="ko-KR" sz="48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dirty="0"/>
          </a:p>
        </p:txBody>
      </p:sp>
      <p:sp>
        <p:nvSpPr>
          <p:cNvPr id="3" name="부제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67A5D-903F-42D6-852B-326E32E418B2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>
            <a:lvl1pPr algn="l" latinLnBrk="1">
              <a:defRPr lang="ko-KR" sz="3600" b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 latinLnBrk="1">
              <a:buNone/>
              <a:defRPr lang="ko-KR" sz="2700"/>
            </a:lvl1pPr>
            <a:lvl2pPr marL="609493" indent="0" latinLnBrk="1">
              <a:buNone/>
              <a:defRPr lang="ko-KR" sz="3700"/>
            </a:lvl2pPr>
            <a:lvl3pPr marL="1218987" indent="0" latinLnBrk="1">
              <a:buNone/>
              <a:defRPr lang="ko-KR" sz="3200"/>
            </a:lvl3pPr>
            <a:lvl4pPr marL="1828480" indent="0" latinLnBrk="1">
              <a:buNone/>
              <a:defRPr lang="ko-KR" sz="2700"/>
            </a:lvl4pPr>
            <a:lvl5pPr marL="2437973" indent="0" latinLnBrk="1">
              <a:buNone/>
              <a:defRPr lang="ko-KR" sz="2700"/>
            </a:lvl5pPr>
            <a:lvl6pPr marL="3047467" indent="0" latinLnBrk="1">
              <a:buNone/>
              <a:defRPr lang="ko-KR" sz="2700"/>
            </a:lvl6pPr>
            <a:lvl7pPr marL="3656960" indent="0" latinLnBrk="1">
              <a:buNone/>
              <a:defRPr lang="ko-KR" sz="2700"/>
            </a:lvl7pPr>
            <a:lvl8pPr marL="4266453" indent="0" latinLnBrk="1">
              <a:buNone/>
              <a:defRPr lang="ko-KR" sz="2700"/>
            </a:lvl8pPr>
            <a:lvl9pPr marL="4875947" indent="0" latinLnBrk="1">
              <a:buNone/>
              <a:defRPr lang="ko-KR" sz="27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1600"/>
            </a:lvl2pPr>
            <a:lvl3pPr marL="1218987" indent="0" latinLnBrk="1">
              <a:buNone/>
              <a:defRPr lang="ko-KR" sz="1300"/>
            </a:lvl3pPr>
            <a:lvl4pPr marL="1828480" indent="0" latinLnBrk="1">
              <a:buNone/>
              <a:defRPr lang="ko-KR" sz="1200"/>
            </a:lvl4pPr>
            <a:lvl5pPr marL="2437973" indent="0" latinLnBrk="1">
              <a:buNone/>
              <a:defRPr lang="ko-KR" sz="1200"/>
            </a:lvl5pPr>
            <a:lvl6pPr marL="3047467" indent="0" latinLnBrk="1">
              <a:buNone/>
              <a:defRPr lang="ko-KR" sz="1200"/>
            </a:lvl6pPr>
            <a:lvl7pPr marL="3656960" indent="0" latinLnBrk="1">
              <a:buNone/>
              <a:defRPr lang="ko-KR" sz="1200"/>
            </a:lvl7pPr>
            <a:lvl8pPr marL="4266453" indent="0" latinLnBrk="1">
              <a:buNone/>
              <a:defRPr lang="ko-KR" sz="1200"/>
            </a:lvl8pPr>
            <a:lvl9pPr marL="4875947" indent="0" latinLnBrk="1">
              <a:buNone/>
              <a:defRPr lang="ko-KR" sz="12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993-251A-4E5C-9ACA-6A156FA37E69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18883" y="1600200"/>
            <a:ext cx="9751060" cy="4572000"/>
          </a:xfrm>
        </p:spPr>
        <p:txBody>
          <a:bodyPr vert="eaVert"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/>
            </a:lvl7pPr>
            <a:lvl8pPr latinLnBrk="1">
              <a:defRPr lang="ko-KR" baseline="0"/>
            </a:lvl8pPr>
            <a:lvl9pPr latinLnBrk="1">
              <a:defRPr lang="ko-KR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1EB5-BC88-479F-B6A5-CFCBB08CB088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정사각형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</p:grpSp>
      <p:grpSp>
        <p:nvGrpSpPr>
          <p:cNvPr id="15" name="맨 아래 그래픽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자유형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17" name="사각형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 dirty="0"/>
            </a:p>
          </p:txBody>
        </p:sp>
      </p:grp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/>
            </a:lvl7pPr>
            <a:lvl8pPr latinLnBrk="1">
              <a:defRPr lang="ko-KR" baseline="0"/>
            </a:lvl8pPr>
            <a:lvl9pPr latinLnBrk="1">
              <a:defRPr lang="ko-KR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CD46-3101-40CD-873C-6806E17E5CF8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/>
            </a:lvl7pPr>
            <a:lvl8pPr latinLnBrk="1">
              <a:defRPr lang="ko-KR"/>
            </a:lvl8pPr>
            <a:lvl9pPr latinLnBrk="1">
              <a:defRPr lang="ko-KR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466-634D-4835-A9A7-993026C280E3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동영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211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정사각형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</p:grpSp>
      <p:grpSp>
        <p:nvGrpSpPr>
          <p:cNvPr id="19" name="맨 아래 그래픽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자유형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21" name="사각형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 latinLnBrk="1">
              <a:defRPr lang="ko-KR" sz="6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latinLnBrk="1">
              <a:buNone/>
              <a:defRPr lang="ko-KR"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F71D-6C40-40BF-9961-717DFAE3DD72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E405-4DBC-4B90-B048-7E68572AC402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/>
          <a:lstStyle>
            <a:lvl1pPr latinLnBrk="1">
              <a:defRPr lang="ko-KR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800" b="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2700" b="1"/>
            </a:lvl2pPr>
            <a:lvl3pPr marL="1218987" indent="0" latinLnBrk="1">
              <a:buNone/>
              <a:defRPr lang="ko-KR" sz="2400" b="1"/>
            </a:lvl3pPr>
            <a:lvl4pPr marL="1828480" indent="0" latinLnBrk="1">
              <a:buNone/>
              <a:defRPr lang="ko-KR" sz="2100" b="1"/>
            </a:lvl4pPr>
            <a:lvl5pPr marL="2437973" indent="0" latinLnBrk="1">
              <a:buNone/>
              <a:defRPr lang="ko-KR" sz="2100" b="1"/>
            </a:lvl5pPr>
            <a:lvl6pPr marL="3047467" indent="0" latinLnBrk="1">
              <a:buNone/>
              <a:defRPr lang="ko-KR" sz="2100" b="1"/>
            </a:lvl6pPr>
            <a:lvl7pPr marL="3656960" indent="0" latinLnBrk="1">
              <a:buNone/>
              <a:defRPr lang="ko-KR" sz="2100" b="1"/>
            </a:lvl7pPr>
            <a:lvl8pPr marL="4266453" indent="0" latinLnBrk="1">
              <a:buNone/>
              <a:defRPr lang="ko-KR" sz="2100" b="1"/>
            </a:lvl8pPr>
            <a:lvl9pPr marL="4875947" indent="0" latinLnBrk="1">
              <a:buNone/>
              <a:defRPr lang="ko-KR" sz="21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 baseline="0"/>
            </a:lvl8pPr>
            <a:lvl9pPr latinLnBrk="1">
              <a:defRPr lang="ko-KR" sz="2000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800" b="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2700" b="1"/>
            </a:lvl2pPr>
            <a:lvl3pPr marL="1218987" indent="0" latinLnBrk="1">
              <a:buNone/>
              <a:defRPr lang="ko-KR" sz="2400" b="1"/>
            </a:lvl3pPr>
            <a:lvl4pPr marL="1828480" indent="0" latinLnBrk="1">
              <a:buNone/>
              <a:defRPr lang="ko-KR" sz="2100" b="1"/>
            </a:lvl4pPr>
            <a:lvl5pPr marL="2437973" indent="0" latinLnBrk="1">
              <a:buNone/>
              <a:defRPr lang="ko-KR" sz="2100" b="1"/>
            </a:lvl5pPr>
            <a:lvl6pPr marL="3047467" indent="0" latinLnBrk="1">
              <a:buNone/>
              <a:defRPr lang="ko-KR" sz="2100" b="1"/>
            </a:lvl6pPr>
            <a:lvl7pPr marL="3656960" indent="0" latinLnBrk="1">
              <a:buNone/>
              <a:defRPr lang="ko-KR" sz="2100" b="1"/>
            </a:lvl7pPr>
            <a:lvl8pPr marL="4266453" indent="0" latinLnBrk="1">
              <a:buNone/>
              <a:defRPr lang="ko-KR" sz="2100" b="1"/>
            </a:lvl8pPr>
            <a:lvl9pPr marL="4875947" indent="0" latinLnBrk="1">
              <a:buNone/>
              <a:defRPr lang="ko-KR" sz="21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 baseline="0"/>
            </a:lvl8pPr>
            <a:lvl9pPr latinLnBrk="1">
              <a:defRPr lang="ko-KR" sz="2000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B6CC-68FA-440D-A441-4DA9DD71A6F7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75A9-8DB0-42FC-8198-2B64CF6CBC40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맨 아래 그래픽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자유형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/>
            </a:p>
          </p:txBody>
        </p:sp>
        <p:sp>
          <p:nvSpPr>
            <p:cNvPr id="10" name="사각형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 dirty="0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5BA0-FA90-4931-9C25-478DE3B9B80A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내용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>
            <a:lvl1pPr algn="l" latinLnBrk="1">
              <a:defRPr lang="ko-KR" sz="3600" b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1600"/>
            </a:lvl2pPr>
            <a:lvl3pPr marL="1218987" indent="0" latinLnBrk="1">
              <a:buNone/>
              <a:defRPr lang="ko-KR" sz="1300"/>
            </a:lvl3pPr>
            <a:lvl4pPr marL="1828480" indent="0" latinLnBrk="1">
              <a:buNone/>
              <a:defRPr lang="ko-KR" sz="1200"/>
            </a:lvl4pPr>
            <a:lvl5pPr marL="2437973" indent="0" latinLnBrk="1">
              <a:buNone/>
              <a:defRPr lang="ko-KR" sz="1200"/>
            </a:lvl5pPr>
            <a:lvl6pPr marL="3047467" indent="0" latinLnBrk="1">
              <a:buNone/>
              <a:defRPr lang="ko-KR" sz="1200"/>
            </a:lvl6pPr>
            <a:lvl7pPr marL="3656960" indent="0" latinLnBrk="1">
              <a:buNone/>
              <a:defRPr lang="ko-KR" sz="1200"/>
            </a:lvl7pPr>
            <a:lvl8pPr marL="4266453" indent="0" latinLnBrk="1">
              <a:buNone/>
              <a:defRPr lang="ko-KR" sz="1200"/>
            </a:lvl8pPr>
            <a:lvl9pPr marL="4875947" indent="0" latinLnBrk="1">
              <a:buNone/>
              <a:defRPr lang="ko-KR" sz="12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1798-3F54-4883-93BE-2B9AB1EC4067}" type="datetime1">
              <a:rPr lang="ko-KR" altLang="en-US" smtClean="0"/>
              <a:t>2014-06-08</a:t>
            </a:fld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맨 아래 그래픽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자유형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8" name="사각형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7" name="정사각형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latinLnBrk="1">
              <a:defRPr 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latinLnBrk="1"/>
            <a:r>
              <a:rPr lang="ko-KR" dirty="0"/>
              <a:t>마스터 텍스트 스타일 편집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latinLnBrk="1">
              <a:defRPr 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CD65B08-2A8A-47F9-B561-9F960ED6AAC2}" type="datetime1">
              <a:rPr lang="ko-KR" altLang="en-US" smtClean="0"/>
              <a:t>2014-06-08</a:t>
            </a:fld>
            <a:endParaRPr lang="en-US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latinLnBrk="1">
              <a:defRPr lang="ko-KR" sz="1400">
                <a:solidFill>
                  <a:schemeClr val="accent6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34C99D79-8A4B-4031-B1E0-AF26F8EDF2BC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1218987" rtl="0" eaLnBrk="1" latinLnBrk="1" hangingPunct="1">
        <a:spcBef>
          <a:spcPct val="0"/>
        </a:spcBef>
        <a:buNone/>
        <a:defRPr lang="ko-KR" sz="3600" b="1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304747" indent="-304747" algn="l" defTabSz="1218987" rtl="0" eaLnBrk="1" latinLnBrk="1" hangingPunct="1">
        <a:lnSpc>
          <a:spcPct val="90000"/>
        </a:lnSpc>
        <a:spcBef>
          <a:spcPts val="1800"/>
        </a:spcBef>
        <a:buClr>
          <a:schemeClr val="accent1"/>
        </a:buClr>
        <a:buFont typeface="Wingdings" panose="05000000000000000000" pitchFamily="2" charset="2"/>
        <a:buChar char="v"/>
        <a:defRPr lang="ko-KR" sz="2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755772" indent="-304747" algn="l" defTabSz="1218987" rtl="0" eaLnBrk="1" latinLnBrk="1" hangingPunct="1">
        <a:lnSpc>
          <a:spcPct val="90000"/>
        </a:lnSpc>
        <a:spcBef>
          <a:spcPts val="1200"/>
        </a:spcBef>
        <a:buClr>
          <a:schemeClr val="accent2"/>
        </a:buClr>
        <a:buFont typeface="Wingdings" panose="05000000000000000000" pitchFamily="2" charset="2"/>
        <a:buChar char="§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120679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3"/>
        </a:buClr>
        <a:buFont typeface="Arial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657822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210884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2559872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우리지역의 건강한 밥상</a:t>
            </a:r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부제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로컬푸드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운동</a:t>
            </a:r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ko-KR" altLang="en-US" dirty="0" err="1" smtClean="0"/>
              <a:t>로컬푸드</a:t>
            </a:r>
            <a:r>
              <a:rPr lang="en-US" altLang="ko-KR" dirty="0" smtClean="0"/>
              <a:t>(</a:t>
            </a:r>
            <a:r>
              <a:rPr lang="en-US" altLang="ko-KR" dirty="0"/>
              <a:t>local </a:t>
            </a:r>
            <a:r>
              <a:rPr lang="en-US" altLang="ko-KR" dirty="0" smtClean="0"/>
              <a:t>food)</a:t>
            </a:r>
            <a:r>
              <a:rPr lang="ko-KR" altLang="en-US" smtClean="0"/>
              <a:t>란</a:t>
            </a:r>
            <a:r>
              <a:rPr lang="en-US" altLang="ko-KR" dirty="0" smtClean="0"/>
              <a:t>?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장거리 운송을 거치지 않은 </a:t>
            </a:r>
            <a:r>
              <a:rPr lang="ko-KR" altLang="en-US" dirty="0" smtClean="0"/>
              <a:t>지역농산물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흔히 </a:t>
            </a:r>
            <a:r>
              <a:rPr lang="ko-KR" altLang="en-US" dirty="0"/>
              <a:t>반경 </a:t>
            </a:r>
            <a:r>
              <a:rPr lang="en-US" altLang="ko-KR" dirty="0"/>
              <a:t>50km </a:t>
            </a:r>
            <a:r>
              <a:rPr lang="ko-KR" altLang="en-US"/>
              <a:t>이내에서 생산된 </a:t>
            </a:r>
            <a:r>
              <a:rPr lang="ko-KR" altLang="en-US"/>
              <a:t>농산물을 </a:t>
            </a:r>
            <a:r>
              <a:rPr lang="ko-KR" altLang="en-US" smtClean="0"/>
              <a:t>말함</a:t>
            </a:r>
            <a:endParaRPr lang="ko-KR" altLang="en-US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/>
              <a:t>제목 및 내용 레이아웃(차트 포함)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851113"/>
              </p:ext>
            </p:extLst>
          </p:nvPr>
        </p:nvGraphicFramePr>
        <p:xfrm>
          <a:off x="1219200" y="1600200"/>
          <a:ext cx="97504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ko-KR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4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/>
              <a:t>내용 2개 레이아웃(표 포함)</a:t>
            </a: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4244407"/>
              </p:ext>
            </p:extLst>
          </p:nvPr>
        </p:nvGraphicFramePr>
        <p:xfrm>
          <a:off x="6094413" y="1600200"/>
          <a:ext cx="4875213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071"/>
                <a:gridCol w="1625071"/>
                <a:gridCol w="1625071"/>
              </a:tblGrid>
              <a:tr h="666750">
                <a:tc>
                  <a:txBody>
                    <a:bodyPr/>
                    <a:lstStyle/>
                    <a:p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 B</a:t>
                      </a: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클래스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</a:t>
                      </a: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클래스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</a:t>
                      </a: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클래스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/>
              <a:t>첫 번째 글머리 기호 위치</a:t>
            </a:r>
          </a:p>
          <a:p>
            <a:r>
              <a:rPr lang="ko-KR"/>
              <a:t>두 번째 글머리 기호 위치</a:t>
            </a:r>
          </a:p>
          <a:p>
            <a:r>
              <a:rPr lang="ko-KR"/>
              <a:t>세 번째 글머리 기호 위치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ko-KR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66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/>
              <a:t>내용 2개 레이아웃(SmartArt 포함)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/>
              <a:t>첫 번째 글머리 기호 위치</a:t>
            </a:r>
          </a:p>
          <a:p>
            <a:r>
              <a:rPr lang="ko-KR"/>
              <a:t>두 번째 글머리 기호 위치</a:t>
            </a:r>
          </a:p>
          <a:p>
            <a:r>
              <a:rPr lang="ko-KR"/>
              <a:t>세 번째 글머리 기호 위치</a:t>
            </a: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65025148"/>
              </p:ext>
            </p:extLst>
          </p:nvPr>
        </p:nvGraphicFramePr>
        <p:xfrm>
          <a:off x="6094413" y="1600200"/>
          <a:ext cx="487521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ko-KR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06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ko-KR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ko-KR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8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ko-KR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6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king_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oking_16x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4445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9FB2530-70BD-4540-B276-84D94A6F44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신선한 음식 프레젠테이션(와이드스크린)</Template>
  <TotalTime>0</TotalTime>
  <Words>112</Words>
  <Application>Microsoft Office PowerPoint</Application>
  <PresentationFormat>사용자 지정</PresentationFormat>
  <Paragraphs>38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궁서</vt:lpstr>
      <vt:lpstr>맑은 고딕</vt:lpstr>
      <vt:lpstr>Arial</vt:lpstr>
      <vt:lpstr>Constantia</vt:lpstr>
      <vt:lpstr>Wingdings</vt:lpstr>
      <vt:lpstr>Cooking_16x9</vt:lpstr>
      <vt:lpstr>우리지역의 건강한 밥상</vt:lpstr>
      <vt:lpstr>로컬푸드(local food)란?</vt:lpstr>
      <vt:lpstr>제목 및 내용 레이아웃(차트 포함)</vt:lpstr>
      <vt:lpstr>내용 2개 레이아웃(표 포함)</vt:lpstr>
      <vt:lpstr>내용 2개 레이아웃(SmartArt 포함)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2014-06-07T17:06:58Z</dcterms:created>
  <dcterms:modified xsi:type="dcterms:W3CDTF">2014-06-07T19:26:36Z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TC027879429991</vt:lpwstr>
  </property>
</Properties>
</file>