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4" r:id="rId3"/>
    <p:sldId id="265" r:id="rId4"/>
    <p:sldId id="262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15" autoAdjust="0"/>
    <p:restoredTop sz="94660"/>
  </p:normalViewPr>
  <p:slideViewPr>
    <p:cSldViewPr snapToGrid="0">
      <p:cViewPr varScale="1">
        <p:scale>
          <a:sx n="87" d="100"/>
          <a:sy n="87" d="100"/>
        </p:scale>
        <p:origin x="96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D44EA3-B619-43B8-A9A8-35A71A779C18}" type="doc">
      <dgm:prSet loTypeId="urn:microsoft.com/office/officeart/2005/8/layout/bProcess3" loCatId="process" qsTypeId="urn:microsoft.com/office/officeart/2005/8/quickstyle/simple5" qsCatId="simple" csTypeId="urn:microsoft.com/office/officeart/2005/8/colors/accent1_4" csCatId="accent1"/>
      <dgm:spPr/>
      <dgm:t>
        <a:bodyPr/>
        <a:lstStyle/>
        <a:p>
          <a:pPr latinLnBrk="1"/>
          <a:endParaRPr lang="ko-KR" altLang="en-US"/>
        </a:p>
      </dgm:t>
    </dgm:pt>
    <dgm:pt modelId="{3B97C6A7-03C0-484C-A0FF-EC5C2EB566CD}">
      <dgm:prSet/>
      <dgm:spPr/>
      <dgm:t>
        <a:bodyPr/>
        <a:lstStyle/>
        <a:p>
          <a:pPr rtl="0" latinLnBrk="1"/>
          <a:r>
            <a:rPr lang="en-US" smtClean="0"/>
            <a:t>1</a:t>
          </a:r>
          <a:r>
            <a:rPr lang="ko-KR" smtClean="0"/>
            <a:t>단계 </a:t>
          </a:r>
          <a:r>
            <a:rPr lang="en-US" smtClean="0"/>
            <a:t>: 4Cs </a:t>
          </a:r>
          <a:r>
            <a:rPr lang="ko-KR" smtClean="0"/>
            <a:t>분석</a:t>
          </a:r>
          <a:endParaRPr lang="ko-KR"/>
        </a:p>
      </dgm:t>
    </dgm:pt>
    <dgm:pt modelId="{0124650E-75AF-4D36-BEF1-1F8B925952B1}" type="parTrans" cxnId="{AA54C27E-652D-41D5-BB5D-899D8234D0E2}">
      <dgm:prSet/>
      <dgm:spPr/>
      <dgm:t>
        <a:bodyPr/>
        <a:lstStyle/>
        <a:p>
          <a:pPr latinLnBrk="1"/>
          <a:endParaRPr lang="ko-KR" altLang="en-US"/>
        </a:p>
      </dgm:t>
    </dgm:pt>
    <dgm:pt modelId="{23C325CF-08C0-4AF9-BD1B-1B0AE27748BF}" type="sibTrans" cxnId="{AA54C27E-652D-41D5-BB5D-899D8234D0E2}">
      <dgm:prSet/>
      <dgm:spPr/>
      <dgm:t>
        <a:bodyPr/>
        <a:lstStyle/>
        <a:p>
          <a:pPr latinLnBrk="1"/>
          <a:endParaRPr lang="ko-KR" altLang="en-US"/>
        </a:p>
      </dgm:t>
    </dgm:pt>
    <dgm:pt modelId="{2A0479EF-B396-42A4-9138-508F78518D56}">
      <dgm:prSet/>
      <dgm:spPr/>
      <dgm:t>
        <a:bodyPr/>
        <a:lstStyle/>
        <a:p>
          <a:pPr rtl="0" latinLnBrk="1"/>
          <a:r>
            <a:rPr lang="en-US" smtClean="0"/>
            <a:t>2</a:t>
          </a:r>
          <a:r>
            <a:rPr lang="ko-KR" smtClean="0"/>
            <a:t>단계 </a:t>
          </a:r>
          <a:r>
            <a:rPr lang="en-US" smtClean="0"/>
            <a:t>: </a:t>
          </a:r>
          <a:r>
            <a:rPr lang="ko-KR" smtClean="0"/>
            <a:t>제품콘셉트 도출</a:t>
          </a:r>
          <a:endParaRPr lang="ko-KR"/>
        </a:p>
      </dgm:t>
    </dgm:pt>
    <dgm:pt modelId="{480EA23B-6ACA-4330-806E-ACEF89623933}" type="parTrans" cxnId="{F883FD0E-C456-46E1-9AD2-586F31854BBC}">
      <dgm:prSet/>
      <dgm:spPr/>
      <dgm:t>
        <a:bodyPr/>
        <a:lstStyle/>
        <a:p>
          <a:pPr latinLnBrk="1"/>
          <a:endParaRPr lang="ko-KR" altLang="en-US"/>
        </a:p>
      </dgm:t>
    </dgm:pt>
    <dgm:pt modelId="{F28932BF-DC29-4A51-A865-E815B70C3030}" type="sibTrans" cxnId="{F883FD0E-C456-46E1-9AD2-586F31854BBC}">
      <dgm:prSet/>
      <dgm:spPr/>
      <dgm:t>
        <a:bodyPr/>
        <a:lstStyle/>
        <a:p>
          <a:pPr latinLnBrk="1"/>
          <a:endParaRPr lang="ko-KR" altLang="en-US"/>
        </a:p>
      </dgm:t>
    </dgm:pt>
    <dgm:pt modelId="{6834E85D-E597-483D-90DA-40BC8F1BD519}">
      <dgm:prSet/>
      <dgm:spPr/>
      <dgm:t>
        <a:bodyPr/>
        <a:lstStyle/>
        <a:p>
          <a:pPr rtl="0" latinLnBrk="1"/>
          <a:r>
            <a:rPr lang="en-US" smtClean="0"/>
            <a:t>3</a:t>
          </a:r>
          <a:r>
            <a:rPr lang="ko-KR" smtClean="0"/>
            <a:t>단계 </a:t>
          </a:r>
          <a:r>
            <a:rPr lang="en-US" smtClean="0"/>
            <a:t>: </a:t>
          </a:r>
          <a:r>
            <a:rPr lang="ko-KR" smtClean="0"/>
            <a:t>소비자 조사</a:t>
          </a:r>
          <a:endParaRPr lang="ko-KR"/>
        </a:p>
      </dgm:t>
    </dgm:pt>
    <dgm:pt modelId="{963A536F-3C0D-46BC-9742-00DB6A7EF417}" type="parTrans" cxnId="{F1D3791D-7A6C-4F0E-81C2-AA1E4E423949}">
      <dgm:prSet/>
      <dgm:spPr/>
      <dgm:t>
        <a:bodyPr/>
        <a:lstStyle/>
        <a:p>
          <a:pPr latinLnBrk="1"/>
          <a:endParaRPr lang="ko-KR" altLang="en-US"/>
        </a:p>
      </dgm:t>
    </dgm:pt>
    <dgm:pt modelId="{CD2B74EF-210F-49FF-83D7-22AD857F8849}" type="sibTrans" cxnId="{F1D3791D-7A6C-4F0E-81C2-AA1E4E423949}">
      <dgm:prSet/>
      <dgm:spPr/>
      <dgm:t>
        <a:bodyPr/>
        <a:lstStyle/>
        <a:p>
          <a:pPr latinLnBrk="1"/>
          <a:endParaRPr lang="ko-KR" altLang="en-US"/>
        </a:p>
      </dgm:t>
    </dgm:pt>
    <dgm:pt modelId="{8D672513-92CF-4E9C-B0F7-F3AD79ED4862}">
      <dgm:prSet/>
      <dgm:spPr/>
      <dgm:t>
        <a:bodyPr/>
        <a:lstStyle/>
        <a:p>
          <a:pPr rtl="0" latinLnBrk="1"/>
          <a:r>
            <a:rPr lang="en-US" smtClean="0"/>
            <a:t>4</a:t>
          </a:r>
          <a:r>
            <a:rPr lang="ko-KR" smtClean="0"/>
            <a:t>단계 </a:t>
          </a:r>
          <a:r>
            <a:rPr lang="en-US" smtClean="0"/>
            <a:t>: </a:t>
          </a:r>
          <a:r>
            <a:rPr lang="ko-KR" smtClean="0"/>
            <a:t>시장 세분화 전략</a:t>
          </a:r>
          <a:endParaRPr lang="ko-KR"/>
        </a:p>
      </dgm:t>
    </dgm:pt>
    <dgm:pt modelId="{B14012DB-C1F9-4FAC-A385-1E28A7AD0E0D}" type="parTrans" cxnId="{83D26516-F243-43E4-9B06-84162191DF81}">
      <dgm:prSet/>
      <dgm:spPr/>
      <dgm:t>
        <a:bodyPr/>
        <a:lstStyle/>
        <a:p>
          <a:pPr latinLnBrk="1"/>
          <a:endParaRPr lang="ko-KR" altLang="en-US"/>
        </a:p>
      </dgm:t>
    </dgm:pt>
    <dgm:pt modelId="{F55AA2A4-6E0A-41E3-BBD3-FB2504D5AB6A}" type="sibTrans" cxnId="{83D26516-F243-43E4-9B06-84162191DF81}">
      <dgm:prSet/>
      <dgm:spPr/>
      <dgm:t>
        <a:bodyPr/>
        <a:lstStyle/>
        <a:p>
          <a:pPr latinLnBrk="1"/>
          <a:endParaRPr lang="ko-KR" altLang="en-US"/>
        </a:p>
      </dgm:t>
    </dgm:pt>
    <dgm:pt modelId="{B072F7D9-C0B2-4F47-A0D2-599826B76CD4}">
      <dgm:prSet/>
      <dgm:spPr/>
      <dgm:t>
        <a:bodyPr/>
        <a:lstStyle/>
        <a:p>
          <a:pPr rtl="0" latinLnBrk="1"/>
          <a:r>
            <a:rPr lang="en-US" smtClean="0"/>
            <a:t>5</a:t>
          </a:r>
          <a:r>
            <a:rPr lang="ko-KR" smtClean="0"/>
            <a:t>단계 </a:t>
          </a:r>
          <a:r>
            <a:rPr lang="en-US" smtClean="0"/>
            <a:t>: </a:t>
          </a:r>
          <a:r>
            <a:rPr lang="ko-KR" smtClean="0"/>
            <a:t>타겟팅 전략</a:t>
          </a:r>
          <a:endParaRPr lang="ko-KR"/>
        </a:p>
      </dgm:t>
    </dgm:pt>
    <dgm:pt modelId="{88305ABE-7D7E-4E7E-B3A7-67ADBCB18F85}" type="parTrans" cxnId="{D2A2963F-24B2-462B-AB6F-C49DF0FD37E9}">
      <dgm:prSet/>
      <dgm:spPr/>
      <dgm:t>
        <a:bodyPr/>
        <a:lstStyle/>
        <a:p>
          <a:pPr latinLnBrk="1"/>
          <a:endParaRPr lang="ko-KR" altLang="en-US"/>
        </a:p>
      </dgm:t>
    </dgm:pt>
    <dgm:pt modelId="{FAE43DFB-654A-4129-B073-593AAA0536A0}" type="sibTrans" cxnId="{D2A2963F-24B2-462B-AB6F-C49DF0FD37E9}">
      <dgm:prSet/>
      <dgm:spPr/>
      <dgm:t>
        <a:bodyPr/>
        <a:lstStyle/>
        <a:p>
          <a:pPr latinLnBrk="1"/>
          <a:endParaRPr lang="ko-KR" altLang="en-US"/>
        </a:p>
      </dgm:t>
    </dgm:pt>
    <dgm:pt modelId="{9972DBC7-DF92-496D-835B-6ACE430B7831}">
      <dgm:prSet/>
      <dgm:spPr/>
      <dgm:t>
        <a:bodyPr/>
        <a:lstStyle/>
        <a:p>
          <a:pPr rtl="0" latinLnBrk="1"/>
          <a:r>
            <a:rPr lang="en-US" smtClean="0"/>
            <a:t>6</a:t>
          </a:r>
          <a:r>
            <a:rPr lang="ko-KR" smtClean="0"/>
            <a:t>단계 </a:t>
          </a:r>
          <a:r>
            <a:rPr lang="en-US" smtClean="0"/>
            <a:t>: </a:t>
          </a:r>
          <a:r>
            <a:rPr lang="ko-KR" smtClean="0"/>
            <a:t>포지셔닝 전략</a:t>
          </a:r>
          <a:endParaRPr lang="ko-KR"/>
        </a:p>
      </dgm:t>
    </dgm:pt>
    <dgm:pt modelId="{F828985D-2D80-4ED7-BFA8-90FC266FF944}" type="parTrans" cxnId="{202E825B-B4C6-4DF6-B3AB-76D1445B3F6F}">
      <dgm:prSet/>
      <dgm:spPr/>
      <dgm:t>
        <a:bodyPr/>
        <a:lstStyle/>
        <a:p>
          <a:pPr latinLnBrk="1"/>
          <a:endParaRPr lang="ko-KR" altLang="en-US"/>
        </a:p>
      </dgm:t>
    </dgm:pt>
    <dgm:pt modelId="{2AE3CBB7-01D8-453F-B29A-3E45588845E8}" type="sibTrans" cxnId="{202E825B-B4C6-4DF6-B3AB-76D1445B3F6F}">
      <dgm:prSet/>
      <dgm:spPr/>
      <dgm:t>
        <a:bodyPr/>
        <a:lstStyle/>
        <a:p>
          <a:pPr latinLnBrk="1"/>
          <a:endParaRPr lang="ko-KR" altLang="en-US"/>
        </a:p>
      </dgm:t>
    </dgm:pt>
    <dgm:pt modelId="{771E427A-0DA7-4193-949A-792CE9246E68}">
      <dgm:prSet/>
      <dgm:spPr/>
      <dgm:t>
        <a:bodyPr/>
        <a:lstStyle/>
        <a:p>
          <a:pPr rtl="0" latinLnBrk="1"/>
          <a:r>
            <a:rPr lang="en-US" smtClean="0"/>
            <a:t>7</a:t>
          </a:r>
          <a:r>
            <a:rPr lang="ko-KR" smtClean="0"/>
            <a:t>단계 </a:t>
          </a:r>
          <a:r>
            <a:rPr lang="en-US" smtClean="0"/>
            <a:t>: </a:t>
          </a:r>
          <a:r>
            <a:rPr lang="ko-KR" smtClean="0"/>
            <a:t>차별화 전략</a:t>
          </a:r>
          <a:endParaRPr lang="ko-KR"/>
        </a:p>
      </dgm:t>
    </dgm:pt>
    <dgm:pt modelId="{FC5135DE-70C2-480E-A044-33C13232358F}" type="parTrans" cxnId="{2110AF16-6F04-4ED2-A8E1-7C7599E631CC}">
      <dgm:prSet/>
      <dgm:spPr/>
      <dgm:t>
        <a:bodyPr/>
        <a:lstStyle/>
        <a:p>
          <a:pPr latinLnBrk="1"/>
          <a:endParaRPr lang="ko-KR" altLang="en-US"/>
        </a:p>
      </dgm:t>
    </dgm:pt>
    <dgm:pt modelId="{4903A4F2-DA42-4B62-B271-B50B37FF9264}" type="sibTrans" cxnId="{2110AF16-6F04-4ED2-A8E1-7C7599E631CC}">
      <dgm:prSet/>
      <dgm:spPr/>
      <dgm:t>
        <a:bodyPr/>
        <a:lstStyle/>
        <a:p>
          <a:pPr latinLnBrk="1"/>
          <a:endParaRPr lang="ko-KR" altLang="en-US"/>
        </a:p>
      </dgm:t>
    </dgm:pt>
    <dgm:pt modelId="{2D509341-06CE-469F-A3ED-8E0ED589D948}">
      <dgm:prSet/>
      <dgm:spPr/>
      <dgm:t>
        <a:bodyPr/>
        <a:lstStyle/>
        <a:p>
          <a:pPr rtl="0" latinLnBrk="1"/>
          <a:r>
            <a:rPr lang="en-US" smtClean="0"/>
            <a:t>8</a:t>
          </a:r>
          <a:r>
            <a:rPr lang="ko-KR" smtClean="0"/>
            <a:t>단계 </a:t>
          </a:r>
          <a:r>
            <a:rPr lang="en-US" smtClean="0"/>
            <a:t>: SWOT </a:t>
          </a:r>
          <a:r>
            <a:rPr lang="ko-KR" smtClean="0"/>
            <a:t>분석</a:t>
          </a:r>
          <a:endParaRPr lang="ko-KR"/>
        </a:p>
      </dgm:t>
    </dgm:pt>
    <dgm:pt modelId="{9A2A6516-65F9-43E0-8545-AE99E9EB0C44}" type="parTrans" cxnId="{E2F0C82B-9592-4A79-BC26-11EA469D9720}">
      <dgm:prSet/>
      <dgm:spPr/>
      <dgm:t>
        <a:bodyPr/>
        <a:lstStyle/>
        <a:p>
          <a:pPr latinLnBrk="1"/>
          <a:endParaRPr lang="ko-KR" altLang="en-US"/>
        </a:p>
      </dgm:t>
    </dgm:pt>
    <dgm:pt modelId="{657E8018-CE4B-4B2D-9FC2-E3105E8A6CDF}" type="sibTrans" cxnId="{E2F0C82B-9592-4A79-BC26-11EA469D9720}">
      <dgm:prSet/>
      <dgm:spPr/>
      <dgm:t>
        <a:bodyPr/>
        <a:lstStyle/>
        <a:p>
          <a:pPr latinLnBrk="1"/>
          <a:endParaRPr lang="ko-KR" altLang="en-US"/>
        </a:p>
      </dgm:t>
    </dgm:pt>
    <dgm:pt modelId="{EFBDD107-D734-471B-B83D-5E92A94A9485}" type="pres">
      <dgm:prSet presAssocID="{36D44EA3-B619-43B8-A9A8-35A71A779C1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2E58610-3162-4192-BEF4-DF2E16460C09}" type="pres">
      <dgm:prSet presAssocID="{3B97C6A7-03C0-484C-A0FF-EC5C2EB566CD}" presName="node" presStyleLbl="node1" presStyleIdx="0" presStyleCnt="8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pPr latinLnBrk="1"/>
          <a:endParaRPr lang="ko-KR" altLang="en-US"/>
        </a:p>
      </dgm:t>
    </dgm:pt>
    <dgm:pt modelId="{3E823F68-EDB8-40E3-9314-86D1D3632F85}" type="pres">
      <dgm:prSet presAssocID="{23C325CF-08C0-4AF9-BD1B-1B0AE27748BF}" presName="sibTrans" presStyleLbl="sibTrans1D1" presStyleIdx="0" presStyleCnt="7"/>
      <dgm:spPr/>
      <dgm:t>
        <a:bodyPr/>
        <a:lstStyle/>
        <a:p>
          <a:pPr latinLnBrk="1"/>
          <a:endParaRPr lang="ko-KR" altLang="en-US"/>
        </a:p>
      </dgm:t>
    </dgm:pt>
    <dgm:pt modelId="{0F62E7F1-5DED-4DD9-9A23-FCF048FAE2DF}" type="pres">
      <dgm:prSet presAssocID="{23C325CF-08C0-4AF9-BD1B-1B0AE27748BF}" presName="connectorText" presStyleLbl="sibTrans1D1" presStyleIdx="0" presStyleCnt="7"/>
      <dgm:spPr/>
      <dgm:t>
        <a:bodyPr/>
        <a:lstStyle/>
        <a:p>
          <a:pPr latinLnBrk="1"/>
          <a:endParaRPr lang="ko-KR" altLang="en-US"/>
        </a:p>
      </dgm:t>
    </dgm:pt>
    <dgm:pt modelId="{6B2AD47A-B27E-4FD8-ABBF-5EBFC9DBF03C}" type="pres">
      <dgm:prSet presAssocID="{2A0479EF-B396-42A4-9138-508F78518D56}" presName="node" presStyleLbl="node1" presStyleIdx="1" presStyleCnt="8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pPr latinLnBrk="1"/>
          <a:endParaRPr lang="ko-KR" altLang="en-US"/>
        </a:p>
      </dgm:t>
    </dgm:pt>
    <dgm:pt modelId="{ABA878CF-8C0B-4C4D-BEC5-A900A2A02F7D}" type="pres">
      <dgm:prSet presAssocID="{F28932BF-DC29-4A51-A865-E815B70C3030}" presName="sibTrans" presStyleLbl="sibTrans1D1" presStyleIdx="1" presStyleCnt="7"/>
      <dgm:spPr/>
      <dgm:t>
        <a:bodyPr/>
        <a:lstStyle/>
        <a:p>
          <a:pPr latinLnBrk="1"/>
          <a:endParaRPr lang="ko-KR" altLang="en-US"/>
        </a:p>
      </dgm:t>
    </dgm:pt>
    <dgm:pt modelId="{C593EF76-1359-4DD2-AD84-FA496E13E309}" type="pres">
      <dgm:prSet presAssocID="{F28932BF-DC29-4A51-A865-E815B70C3030}" presName="connectorText" presStyleLbl="sibTrans1D1" presStyleIdx="1" presStyleCnt="7"/>
      <dgm:spPr/>
      <dgm:t>
        <a:bodyPr/>
        <a:lstStyle/>
        <a:p>
          <a:pPr latinLnBrk="1"/>
          <a:endParaRPr lang="ko-KR" altLang="en-US"/>
        </a:p>
      </dgm:t>
    </dgm:pt>
    <dgm:pt modelId="{551A9531-F172-472E-B32C-B0870CD57C96}" type="pres">
      <dgm:prSet presAssocID="{6834E85D-E597-483D-90DA-40BC8F1BD519}" presName="node" presStyleLbl="node1" presStyleIdx="2" presStyleCnt="8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pPr latinLnBrk="1"/>
          <a:endParaRPr lang="ko-KR" altLang="en-US"/>
        </a:p>
      </dgm:t>
    </dgm:pt>
    <dgm:pt modelId="{E671A0F7-435A-4D29-9A82-047B9973D6D4}" type="pres">
      <dgm:prSet presAssocID="{CD2B74EF-210F-49FF-83D7-22AD857F8849}" presName="sibTrans" presStyleLbl="sibTrans1D1" presStyleIdx="2" presStyleCnt="7"/>
      <dgm:spPr/>
      <dgm:t>
        <a:bodyPr/>
        <a:lstStyle/>
        <a:p>
          <a:pPr latinLnBrk="1"/>
          <a:endParaRPr lang="ko-KR" altLang="en-US"/>
        </a:p>
      </dgm:t>
    </dgm:pt>
    <dgm:pt modelId="{121C93DD-F663-4442-8ECB-79C105BA1DB9}" type="pres">
      <dgm:prSet presAssocID="{CD2B74EF-210F-49FF-83D7-22AD857F8849}" presName="connectorText" presStyleLbl="sibTrans1D1" presStyleIdx="2" presStyleCnt="7"/>
      <dgm:spPr/>
      <dgm:t>
        <a:bodyPr/>
        <a:lstStyle/>
        <a:p>
          <a:pPr latinLnBrk="1"/>
          <a:endParaRPr lang="ko-KR" altLang="en-US"/>
        </a:p>
      </dgm:t>
    </dgm:pt>
    <dgm:pt modelId="{74642A57-7402-4884-9CC7-6F4D31962C53}" type="pres">
      <dgm:prSet presAssocID="{8D672513-92CF-4E9C-B0F7-F3AD79ED4862}" presName="node" presStyleLbl="node1" presStyleIdx="3" presStyleCnt="8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pPr latinLnBrk="1"/>
          <a:endParaRPr lang="ko-KR" altLang="en-US"/>
        </a:p>
      </dgm:t>
    </dgm:pt>
    <dgm:pt modelId="{E393707E-1E72-4F6C-BC3E-2182606AEDFD}" type="pres">
      <dgm:prSet presAssocID="{F55AA2A4-6E0A-41E3-BBD3-FB2504D5AB6A}" presName="sibTrans" presStyleLbl="sibTrans1D1" presStyleIdx="3" presStyleCnt="7"/>
      <dgm:spPr/>
      <dgm:t>
        <a:bodyPr/>
        <a:lstStyle/>
        <a:p>
          <a:pPr latinLnBrk="1"/>
          <a:endParaRPr lang="ko-KR" altLang="en-US"/>
        </a:p>
      </dgm:t>
    </dgm:pt>
    <dgm:pt modelId="{642C638D-59C2-40D1-9B59-DC590B05FDF3}" type="pres">
      <dgm:prSet presAssocID="{F55AA2A4-6E0A-41E3-BBD3-FB2504D5AB6A}" presName="connectorText" presStyleLbl="sibTrans1D1" presStyleIdx="3" presStyleCnt="7"/>
      <dgm:spPr/>
      <dgm:t>
        <a:bodyPr/>
        <a:lstStyle/>
        <a:p>
          <a:pPr latinLnBrk="1"/>
          <a:endParaRPr lang="ko-KR" altLang="en-US"/>
        </a:p>
      </dgm:t>
    </dgm:pt>
    <dgm:pt modelId="{746AFB72-5519-41FE-BDB2-5C6D86DB9252}" type="pres">
      <dgm:prSet presAssocID="{B072F7D9-C0B2-4F47-A0D2-599826B76CD4}" presName="node" presStyleLbl="node1" presStyleIdx="4" presStyleCnt="8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pPr latinLnBrk="1"/>
          <a:endParaRPr lang="ko-KR" altLang="en-US"/>
        </a:p>
      </dgm:t>
    </dgm:pt>
    <dgm:pt modelId="{0244922A-5D69-4C63-A0BA-3347C8A281A6}" type="pres">
      <dgm:prSet presAssocID="{FAE43DFB-654A-4129-B073-593AAA0536A0}" presName="sibTrans" presStyleLbl="sibTrans1D1" presStyleIdx="4" presStyleCnt="7"/>
      <dgm:spPr/>
      <dgm:t>
        <a:bodyPr/>
        <a:lstStyle/>
        <a:p>
          <a:pPr latinLnBrk="1"/>
          <a:endParaRPr lang="ko-KR" altLang="en-US"/>
        </a:p>
      </dgm:t>
    </dgm:pt>
    <dgm:pt modelId="{9FD0BA67-9CF0-4B46-ADFC-A80185DCEEAA}" type="pres">
      <dgm:prSet presAssocID="{FAE43DFB-654A-4129-B073-593AAA0536A0}" presName="connectorText" presStyleLbl="sibTrans1D1" presStyleIdx="4" presStyleCnt="7"/>
      <dgm:spPr/>
      <dgm:t>
        <a:bodyPr/>
        <a:lstStyle/>
        <a:p>
          <a:pPr latinLnBrk="1"/>
          <a:endParaRPr lang="ko-KR" altLang="en-US"/>
        </a:p>
      </dgm:t>
    </dgm:pt>
    <dgm:pt modelId="{BCCD492E-734F-4E57-9086-A7FE72B05E6E}" type="pres">
      <dgm:prSet presAssocID="{9972DBC7-DF92-496D-835B-6ACE430B7831}" presName="node" presStyleLbl="node1" presStyleIdx="5" presStyleCnt="8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pPr latinLnBrk="1"/>
          <a:endParaRPr lang="ko-KR" altLang="en-US"/>
        </a:p>
      </dgm:t>
    </dgm:pt>
    <dgm:pt modelId="{C167C929-B719-45F3-9215-4E1C9FAFE48E}" type="pres">
      <dgm:prSet presAssocID="{2AE3CBB7-01D8-453F-B29A-3E45588845E8}" presName="sibTrans" presStyleLbl="sibTrans1D1" presStyleIdx="5" presStyleCnt="7"/>
      <dgm:spPr/>
      <dgm:t>
        <a:bodyPr/>
        <a:lstStyle/>
        <a:p>
          <a:pPr latinLnBrk="1"/>
          <a:endParaRPr lang="ko-KR" altLang="en-US"/>
        </a:p>
      </dgm:t>
    </dgm:pt>
    <dgm:pt modelId="{D751D285-1830-4F67-8A94-E9F69DEB2AFB}" type="pres">
      <dgm:prSet presAssocID="{2AE3CBB7-01D8-453F-B29A-3E45588845E8}" presName="connectorText" presStyleLbl="sibTrans1D1" presStyleIdx="5" presStyleCnt="7"/>
      <dgm:spPr/>
      <dgm:t>
        <a:bodyPr/>
        <a:lstStyle/>
        <a:p>
          <a:pPr latinLnBrk="1"/>
          <a:endParaRPr lang="ko-KR" altLang="en-US"/>
        </a:p>
      </dgm:t>
    </dgm:pt>
    <dgm:pt modelId="{15F2E69E-CF5C-4140-A391-35BE57260D23}" type="pres">
      <dgm:prSet presAssocID="{771E427A-0DA7-4193-949A-792CE9246E68}" presName="node" presStyleLbl="node1" presStyleIdx="6" presStyleCnt="8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pPr latinLnBrk="1"/>
          <a:endParaRPr lang="ko-KR" altLang="en-US"/>
        </a:p>
      </dgm:t>
    </dgm:pt>
    <dgm:pt modelId="{10D6AD6C-2489-46FF-A4FF-4C6928A54A11}" type="pres">
      <dgm:prSet presAssocID="{4903A4F2-DA42-4B62-B271-B50B37FF9264}" presName="sibTrans" presStyleLbl="sibTrans1D1" presStyleIdx="6" presStyleCnt="7"/>
      <dgm:spPr/>
      <dgm:t>
        <a:bodyPr/>
        <a:lstStyle/>
        <a:p>
          <a:pPr latinLnBrk="1"/>
          <a:endParaRPr lang="ko-KR" altLang="en-US"/>
        </a:p>
      </dgm:t>
    </dgm:pt>
    <dgm:pt modelId="{E15FA63D-8237-457F-8E06-13A991A3BDF7}" type="pres">
      <dgm:prSet presAssocID="{4903A4F2-DA42-4B62-B271-B50B37FF9264}" presName="connectorText" presStyleLbl="sibTrans1D1" presStyleIdx="6" presStyleCnt="7"/>
      <dgm:spPr/>
      <dgm:t>
        <a:bodyPr/>
        <a:lstStyle/>
        <a:p>
          <a:pPr latinLnBrk="1"/>
          <a:endParaRPr lang="ko-KR" altLang="en-US"/>
        </a:p>
      </dgm:t>
    </dgm:pt>
    <dgm:pt modelId="{741B0FB2-814B-4FC0-9714-085FCCCA80CC}" type="pres">
      <dgm:prSet presAssocID="{2D509341-06CE-469F-A3ED-8E0ED589D948}" presName="node" presStyleLbl="node1" presStyleIdx="7" presStyleCnt="8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pPr latinLnBrk="1"/>
          <a:endParaRPr lang="ko-KR" altLang="en-US"/>
        </a:p>
      </dgm:t>
    </dgm:pt>
  </dgm:ptLst>
  <dgm:cxnLst>
    <dgm:cxn modelId="{202E825B-B4C6-4DF6-B3AB-76D1445B3F6F}" srcId="{36D44EA3-B619-43B8-A9A8-35A71A779C18}" destId="{9972DBC7-DF92-496D-835B-6ACE430B7831}" srcOrd="5" destOrd="0" parTransId="{F828985D-2D80-4ED7-BFA8-90FC266FF944}" sibTransId="{2AE3CBB7-01D8-453F-B29A-3E45588845E8}"/>
    <dgm:cxn modelId="{D2A2963F-24B2-462B-AB6F-C49DF0FD37E9}" srcId="{36D44EA3-B619-43B8-A9A8-35A71A779C18}" destId="{B072F7D9-C0B2-4F47-A0D2-599826B76CD4}" srcOrd="4" destOrd="0" parTransId="{88305ABE-7D7E-4E7E-B3A7-67ADBCB18F85}" sibTransId="{FAE43DFB-654A-4129-B073-593AAA0536A0}"/>
    <dgm:cxn modelId="{9193B425-0FD5-4F4C-9AF2-4FF8401EB260}" type="presOf" srcId="{2AE3CBB7-01D8-453F-B29A-3E45588845E8}" destId="{D751D285-1830-4F67-8A94-E9F69DEB2AFB}" srcOrd="1" destOrd="0" presId="urn:microsoft.com/office/officeart/2005/8/layout/bProcess3"/>
    <dgm:cxn modelId="{D977B064-A457-4813-8055-B58CCAD3741C}" type="presOf" srcId="{CD2B74EF-210F-49FF-83D7-22AD857F8849}" destId="{E671A0F7-435A-4D29-9A82-047B9973D6D4}" srcOrd="0" destOrd="0" presId="urn:microsoft.com/office/officeart/2005/8/layout/bProcess3"/>
    <dgm:cxn modelId="{7F0D972A-A796-4173-BAE0-778BA98E02C9}" type="presOf" srcId="{23C325CF-08C0-4AF9-BD1B-1B0AE27748BF}" destId="{0F62E7F1-5DED-4DD9-9A23-FCF048FAE2DF}" srcOrd="1" destOrd="0" presId="urn:microsoft.com/office/officeart/2005/8/layout/bProcess3"/>
    <dgm:cxn modelId="{83D26516-F243-43E4-9B06-84162191DF81}" srcId="{36D44EA3-B619-43B8-A9A8-35A71A779C18}" destId="{8D672513-92CF-4E9C-B0F7-F3AD79ED4862}" srcOrd="3" destOrd="0" parTransId="{B14012DB-C1F9-4FAC-A385-1E28A7AD0E0D}" sibTransId="{F55AA2A4-6E0A-41E3-BBD3-FB2504D5AB6A}"/>
    <dgm:cxn modelId="{80636D2D-8708-40C7-BFE4-36C8317182D6}" type="presOf" srcId="{F28932BF-DC29-4A51-A865-E815B70C3030}" destId="{ABA878CF-8C0B-4C4D-BEC5-A900A2A02F7D}" srcOrd="0" destOrd="0" presId="urn:microsoft.com/office/officeart/2005/8/layout/bProcess3"/>
    <dgm:cxn modelId="{2F16EF60-C402-46A6-9C28-170ABF8A803B}" type="presOf" srcId="{FAE43DFB-654A-4129-B073-593AAA0536A0}" destId="{0244922A-5D69-4C63-A0BA-3347C8A281A6}" srcOrd="0" destOrd="0" presId="urn:microsoft.com/office/officeart/2005/8/layout/bProcess3"/>
    <dgm:cxn modelId="{F1D3791D-7A6C-4F0E-81C2-AA1E4E423949}" srcId="{36D44EA3-B619-43B8-A9A8-35A71A779C18}" destId="{6834E85D-E597-483D-90DA-40BC8F1BD519}" srcOrd="2" destOrd="0" parTransId="{963A536F-3C0D-46BC-9742-00DB6A7EF417}" sibTransId="{CD2B74EF-210F-49FF-83D7-22AD857F8849}"/>
    <dgm:cxn modelId="{E2F0C82B-9592-4A79-BC26-11EA469D9720}" srcId="{36D44EA3-B619-43B8-A9A8-35A71A779C18}" destId="{2D509341-06CE-469F-A3ED-8E0ED589D948}" srcOrd="7" destOrd="0" parTransId="{9A2A6516-65F9-43E0-8545-AE99E9EB0C44}" sibTransId="{657E8018-CE4B-4B2D-9FC2-E3105E8A6CDF}"/>
    <dgm:cxn modelId="{F883FD0E-C456-46E1-9AD2-586F31854BBC}" srcId="{36D44EA3-B619-43B8-A9A8-35A71A779C18}" destId="{2A0479EF-B396-42A4-9138-508F78518D56}" srcOrd="1" destOrd="0" parTransId="{480EA23B-6ACA-4330-806E-ACEF89623933}" sibTransId="{F28932BF-DC29-4A51-A865-E815B70C3030}"/>
    <dgm:cxn modelId="{F596E98C-DFD4-4740-8B67-E982EF7DED56}" type="presOf" srcId="{8D672513-92CF-4E9C-B0F7-F3AD79ED4862}" destId="{74642A57-7402-4884-9CC7-6F4D31962C53}" srcOrd="0" destOrd="0" presId="urn:microsoft.com/office/officeart/2005/8/layout/bProcess3"/>
    <dgm:cxn modelId="{0FE9B305-4322-4E45-992E-9343D532B21B}" type="presOf" srcId="{4903A4F2-DA42-4B62-B271-B50B37FF9264}" destId="{E15FA63D-8237-457F-8E06-13A991A3BDF7}" srcOrd="1" destOrd="0" presId="urn:microsoft.com/office/officeart/2005/8/layout/bProcess3"/>
    <dgm:cxn modelId="{6515680E-6978-4B4E-A3C3-9B6AFA37A1B8}" type="presOf" srcId="{23C325CF-08C0-4AF9-BD1B-1B0AE27748BF}" destId="{3E823F68-EDB8-40E3-9314-86D1D3632F85}" srcOrd="0" destOrd="0" presId="urn:microsoft.com/office/officeart/2005/8/layout/bProcess3"/>
    <dgm:cxn modelId="{36D9AF17-89F8-4C7D-9630-FB2EE46371A9}" type="presOf" srcId="{6834E85D-E597-483D-90DA-40BC8F1BD519}" destId="{551A9531-F172-472E-B32C-B0870CD57C96}" srcOrd="0" destOrd="0" presId="urn:microsoft.com/office/officeart/2005/8/layout/bProcess3"/>
    <dgm:cxn modelId="{BFC2AD2D-4CE1-4B09-A6A3-D01689915AC1}" type="presOf" srcId="{3B97C6A7-03C0-484C-A0FF-EC5C2EB566CD}" destId="{42E58610-3162-4192-BEF4-DF2E16460C09}" srcOrd="0" destOrd="0" presId="urn:microsoft.com/office/officeart/2005/8/layout/bProcess3"/>
    <dgm:cxn modelId="{B2DF39EC-D47B-456B-8B30-1A352AA3ABE1}" type="presOf" srcId="{2D509341-06CE-469F-A3ED-8E0ED589D948}" destId="{741B0FB2-814B-4FC0-9714-085FCCCA80CC}" srcOrd="0" destOrd="0" presId="urn:microsoft.com/office/officeart/2005/8/layout/bProcess3"/>
    <dgm:cxn modelId="{AA54C27E-652D-41D5-BB5D-899D8234D0E2}" srcId="{36D44EA3-B619-43B8-A9A8-35A71A779C18}" destId="{3B97C6A7-03C0-484C-A0FF-EC5C2EB566CD}" srcOrd="0" destOrd="0" parTransId="{0124650E-75AF-4D36-BEF1-1F8B925952B1}" sibTransId="{23C325CF-08C0-4AF9-BD1B-1B0AE27748BF}"/>
    <dgm:cxn modelId="{944A6D7A-1FD2-4999-9B72-CD45626F2CFF}" type="presOf" srcId="{771E427A-0DA7-4193-949A-792CE9246E68}" destId="{15F2E69E-CF5C-4140-A391-35BE57260D23}" srcOrd="0" destOrd="0" presId="urn:microsoft.com/office/officeart/2005/8/layout/bProcess3"/>
    <dgm:cxn modelId="{FBE07C54-FB25-441D-BF76-51E52A35C2D3}" type="presOf" srcId="{36D44EA3-B619-43B8-A9A8-35A71A779C18}" destId="{EFBDD107-D734-471B-B83D-5E92A94A9485}" srcOrd="0" destOrd="0" presId="urn:microsoft.com/office/officeart/2005/8/layout/bProcess3"/>
    <dgm:cxn modelId="{4552E631-189B-47C2-8C41-B10862A56E17}" type="presOf" srcId="{2A0479EF-B396-42A4-9138-508F78518D56}" destId="{6B2AD47A-B27E-4FD8-ABBF-5EBFC9DBF03C}" srcOrd="0" destOrd="0" presId="urn:microsoft.com/office/officeart/2005/8/layout/bProcess3"/>
    <dgm:cxn modelId="{14B6F2A1-F3A4-4F84-87B1-EC41DDED7F38}" type="presOf" srcId="{4903A4F2-DA42-4B62-B271-B50B37FF9264}" destId="{10D6AD6C-2489-46FF-A4FF-4C6928A54A11}" srcOrd="0" destOrd="0" presId="urn:microsoft.com/office/officeart/2005/8/layout/bProcess3"/>
    <dgm:cxn modelId="{AE47C6C9-1682-44C6-8A7E-77F5F68FAECC}" type="presOf" srcId="{2AE3CBB7-01D8-453F-B29A-3E45588845E8}" destId="{C167C929-B719-45F3-9215-4E1C9FAFE48E}" srcOrd="0" destOrd="0" presId="urn:microsoft.com/office/officeart/2005/8/layout/bProcess3"/>
    <dgm:cxn modelId="{2B7F3F58-4E1B-491A-B131-9FA67ECD975D}" type="presOf" srcId="{F55AA2A4-6E0A-41E3-BBD3-FB2504D5AB6A}" destId="{E393707E-1E72-4F6C-BC3E-2182606AEDFD}" srcOrd="0" destOrd="0" presId="urn:microsoft.com/office/officeart/2005/8/layout/bProcess3"/>
    <dgm:cxn modelId="{1AC9B7A7-13B4-4A62-B442-F594BA482192}" type="presOf" srcId="{B072F7D9-C0B2-4F47-A0D2-599826B76CD4}" destId="{746AFB72-5519-41FE-BDB2-5C6D86DB9252}" srcOrd="0" destOrd="0" presId="urn:microsoft.com/office/officeart/2005/8/layout/bProcess3"/>
    <dgm:cxn modelId="{14D5E806-D8DF-4A1E-94C7-7D8958A18601}" type="presOf" srcId="{F55AA2A4-6E0A-41E3-BBD3-FB2504D5AB6A}" destId="{642C638D-59C2-40D1-9B59-DC590B05FDF3}" srcOrd="1" destOrd="0" presId="urn:microsoft.com/office/officeart/2005/8/layout/bProcess3"/>
    <dgm:cxn modelId="{2110AF16-6F04-4ED2-A8E1-7C7599E631CC}" srcId="{36D44EA3-B619-43B8-A9A8-35A71A779C18}" destId="{771E427A-0DA7-4193-949A-792CE9246E68}" srcOrd="6" destOrd="0" parTransId="{FC5135DE-70C2-480E-A044-33C13232358F}" sibTransId="{4903A4F2-DA42-4B62-B271-B50B37FF9264}"/>
    <dgm:cxn modelId="{B5F97B4C-3F65-464E-ABBF-03C1C7259924}" type="presOf" srcId="{F28932BF-DC29-4A51-A865-E815B70C3030}" destId="{C593EF76-1359-4DD2-AD84-FA496E13E309}" srcOrd="1" destOrd="0" presId="urn:microsoft.com/office/officeart/2005/8/layout/bProcess3"/>
    <dgm:cxn modelId="{6806975C-78B4-498B-815B-5A26B9760AD9}" type="presOf" srcId="{FAE43DFB-654A-4129-B073-593AAA0536A0}" destId="{9FD0BA67-9CF0-4B46-ADFC-A80185DCEEAA}" srcOrd="1" destOrd="0" presId="urn:microsoft.com/office/officeart/2005/8/layout/bProcess3"/>
    <dgm:cxn modelId="{999B082A-1B44-4B1F-8851-4FA46B9A9D71}" type="presOf" srcId="{9972DBC7-DF92-496D-835B-6ACE430B7831}" destId="{BCCD492E-734F-4E57-9086-A7FE72B05E6E}" srcOrd="0" destOrd="0" presId="urn:microsoft.com/office/officeart/2005/8/layout/bProcess3"/>
    <dgm:cxn modelId="{EC064361-288A-4225-A568-33510651B307}" type="presOf" srcId="{CD2B74EF-210F-49FF-83D7-22AD857F8849}" destId="{121C93DD-F663-4442-8ECB-79C105BA1DB9}" srcOrd="1" destOrd="0" presId="urn:microsoft.com/office/officeart/2005/8/layout/bProcess3"/>
    <dgm:cxn modelId="{19865725-6D55-42D9-9C00-D3314A3C8A18}" type="presParOf" srcId="{EFBDD107-D734-471B-B83D-5E92A94A9485}" destId="{42E58610-3162-4192-BEF4-DF2E16460C09}" srcOrd="0" destOrd="0" presId="urn:microsoft.com/office/officeart/2005/8/layout/bProcess3"/>
    <dgm:cxn modelId="{A2EF8D7C-053F-4D36-B0FC-BC7DD837C437}" type="presParOf" srcId="{EFBDD107-D734-471B-B83D-5E92A94A9485}" destId="{3E823F68-EDB8-40E3-9314-86D1D3632F85}" srcOrd="1" destOrd="0" presId="urn:microsoft.com/office/officeart/2005/8/layout/bProcess3"/>
    <dgm:cxn modelId="{D999476E-8E93-4159-8526-37703AAA8C9A}" type="presParOf" srcId="{3E823F68-EDB8-40E3-9314-86D1D3632F85}" destId="{0F62E7F1-5DED-4DD9-9A23-FCF048FAE2DF}" srcOrd="0" destOrd="0" presId="urn:microsoft.com/office/officeart/2005/8/layout/bProcess3"/>
    <dgm:cxn modelId="{7741B82D-7C6F-48AF-B043-2ADBC317702E}" type="presParOf" srcId="{EFBDD107-D734-471B-B83D-5E92A94A9485}" destId="{6B2AD47A-B27E-4FD8-ABBF-5EBFC9DBF03C}" srcOrd="2" destOrd="0" presId="urn:microsoft.com/office/officeart/2005/8/layout/bProcess3"/>
    <dgm:cxn modelId="{981848EE-C21D-462C-A11D-3D503DBD1093}" type="presParOf" srcId="{EFBDD107-D734-471B-B83D-5E92A94A9485}" destId="{ABA878CF-8C0B-4C4D-BEC5-A900A2A02F7D}" srcOrd="3" destOrd="0" presId="urn:microsoft.com/office/officeart/2005/8/layout/bProcess3"/>
    <dgm:cxn modelId="{B7A3D3B6-EA8C-4BD3-8A7F-9310B89B063D}" type="presParOf" srcId="{ABA878CF-8C0B-4C4D-BEC5-A900A2A02F7D}" destId="{C593EF76-1359-4DD2-AD84-FA496E13E309}" srcOrd="0" destOrd="0" presId="urn:microsoft.com/office/officeart/2005/8/layout/bProcess3"/>
    <dgm:cxn modelId="{14A382FC-68CB-42E3-8A70-A02B59CA1D68}" type="presParOf" srcId="{EFBDD107-D734-471B-B83D-5E92A94A9485}" destId="{551A9531-F172-472E-B32C-B0870CD57C96}" srcOrd="4" destOrd="0" presId="urn:microsoft.com/office/officeart/2005/8/layout/bProcess3"/>
    <dgm:cxn modelId="{E98BA6ED-D385-4553-AC06-F66A5CE49869}" type="presParOf" srcId="{EFBDD107-D734-471B-B83D-5E92A94A9485}" destId="{E671A0F7-435A-4D29-9A82-047B9973D6D4}" srcOrd="5" destOrd="0" presId="urn:microsoft.com/office/officeart/2005/8/layout/bProcess3"/>
    <dgm:cxn modelId="{AF2D2217-8315-4CF5-A137-9851AA11A844}" type="presParOf" srcId="{E671A0F7-435A-4D29-9A82-047B9973D6D4}" destId="{121C93DD-F663-4442-8ECB-79C105BA1DB9}" srcOrd="0" destOrd="0" presId="urn:microsoft.com/office/officeart/2005/8/layout/bProcess3"/>
    <dgm:cxn modelId="{CA23F36F-FA22-44B9-A918-80DC143B09EE}" type="presParOf" srcId="{EFBDD107-D734-471B-B83D-5E92A94A9485}" destId="{74642A57-7402-4884-9CC7-6F4D31962C53}" srcOrd="6" destOrd="0" presId="urn:microsoft.com/office/officeart/2005/8/layout/bProcess3"/>
    <dgm:cxn modelId="{2ECE746F-22C2-439C-A977-2DF1AB3B987D}" type="presParOf" srcId="{EFBDD107-D734-471B-B83D-5E92A94A9485}" destId="{E393707E-1E72-4F6C-BC3E-2182606AEDFD}" srcOrd="7" destOrd="0" presId="urn:microsoft.com/office/officeart/2005/8/layout/bProcess3"/>
    <dgm:cxn modelId="{2D076290-B940-4EDC-9EFB-F010FA9D80A8}" type="presParOf" srcId="{E393707E-1E72-4F6C-BC3E-2182606AEDFD}" destId="{642C638D-59C2-40D1-9B59-DC590B05FDF3}" srcOrd="0" destOrd="0" presId="urn:microsoft.com/office/officeart/2005/8/layout/bProcess3"/>
    <dgm:cxn modelId="{F0B99938-CF90-479B-8462-F084E8D4757C}" type="presParOf" srcId="{EFBDD107-D734-471B-B83D-5E92A94A9485}" destId="{746AFB72-5519-41FE-BDB2-5C6D86DB9252}" srcOrd="8" destOrd="0" presId="urn:microsoft.com/office/officeart/2005/8/layout/bProcess3"/>
    <dgm:cxn modelId="{CDA3F512-A408-472A-860B-0FA5E9439AA9}" type="presParOf" srcId="{EFBDD107-D734-471B-B83D-5E92A94A9485}" destId="{0244922A-5D69-4C63-A0BA-3347C8A281A6}" srcOrd="9" destOrd="0" presId="urn:microsoft.com/office/officeart/2005/8/layout/bProcess3"/>
    <dgm:cxn modelId="{A1A89A25-3FC7-4BEC-9D9B-C15F0C20BF66}" type="presParOf" srcId="{0244922A-5D69-4C63-A0BA-3347C8A281A6}" destId="{9FD0BA67-9CF0-4B46-ADFC-A80185DCEEAA}" srcOrd="0" destOrd="0" presId="urn:microsoft.com/office/officeart/2005/8/layout/bProcess3"/>
    <dgm:cxn modelId="{FB0E5199-DBF9-4AEE-8B1A-C577860ACE7D}" type="presParOf" srcId="{EFBDD107-D734-471B-B83D-5E92A94A9485}" destId="{BCCD492E-734F-4E57-9086-A7FE72B05E6E}" srcOrd="10" destOrd="0" presId="urn:microsoft.com/office/officeart/2005/8/layout/bProcess3"/>
    <dgm:cxn modelId="{3AF46817-B9D4-44D3-952F-737A0DCCECD1}" type="presParOf" srcId="{EFBDD107-D734-471B-B83D-5E92A94A9485}" destId="{C167C929-B719-45F3-9215-4E1C9FAFE48E}" srcOrd="11" destOrd="0" presId="urn:microsoft.com/office/officeart/2005/8/layout/bProcess3"/>
    <dgm:cxn modelId="{98F64268-D1D1-4CD0-AB0D-AF2FDEE72606}" type="presParOf" srcId="{C167C929-B719-45F3-9215-4E1C9FAFE48E}" destId="{D751D285-1830-4F67-8A94-E9F69DEB2AFB}" srcOrd="0" destOrd="0" presId="urn:microsoft.com/office/officeart/2005/8/layout/bProcess3"/>
    <dgm:cxn modelId="{3DAA8FFC-2585-47A1-BD4A-BD3A9EDDF775}" type="presParOf" srcId="{EFBDD107-D734-471B-B83D-5E92A94A9485}" destId="{15F2E69E-CF5C-4140-A391-35BE57260D23}" srcOrd="12" destOrd="0" presId="urn:microsoft.com/office/officeart/2005/8/layout/bProcess3"/>
    <dgm:cxn modelId="{F8747589-F5FB-445E-B829-A72152A9DA54}" type="presParOf" srcId="{EFBDD107-D734-471B-B83D-5E92A94A9485}" destId="{10D6AD6C-2489-46FF-A4FF-4C6928A54A11}" srcOrd="13" destOrd="0" presId="urn:microsoft.com/office/officeart/2005/8/layout/bProcess3"/>
    <dgm:cxn modelId="{C1621CFA-D13E-4C78-8BFF-569536C53538}" type="presParOf" srcId="{10D6AD6C-2489-46FF-A4FF-4C6928A54A11}" destId="{E15FA63D-8237-457F-8E06-13A991A3BDF7}" srcOrd="0" destOrd="0" presId="urn:microsoft.com/office/officeart/2005/8/layout/bProcess3"/>
    <dgm:cxn modelId="{93C585E2-CF5E-4E61-90F3-F884B279511B}" type="presParOf" srcId="{EFBDD107-D734-471B-B83D-5E92A94A9485}" destId="{741B0FB2-814B-4FC0-9714-085FCCCA80CC}" srcOrd="14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7CB70A-09A0-4715-BB5C-27EDBD3D1D3E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5BE99C07-30F7-47F3-800C-BDB074F5D97F}">
      <dgm:prSet/>
      <dgm:spPr/>
      <dgm:t>
        <a:bodyPr/>
        <a:lstStyle/>
        <a:p>
          <a:pPr rtl="0" latinLnBrk="1"/>
          <a:r>
            <a:rPr lang="ko-KR" b="1" smtClean="0"/>
            <a:t>정보</a:t>
          </a:r>
          <a:endParaRPr lang="ko-KR"/>
        </a:p>
      </dgm:t>
    </dgm:pt>
    <dgm:pt modelId="{EF3F8066-BD67-44C2-8BDC-87AF46E61BDC}" type="parTrans" cxnId="{347C31EB-3DDD-4E90-A299-BA41C2964537}">
      <dgm:prSet/>
      <dgm:spPr/>
      <dgm:t>
        <a:bodyPr/>
        <a:lstStyle/>
        <a:p>
          <a:pPr latinLnBrk="1"/>
          <a:endParaRPr lang="ko-KR" altLang="en-US"/>
        </a:p>
      </dgm:t>
    </dgm:pt>
    <dgm:pt modelId="{84D82A3F-1E9F-41E4-8F83-C76BAFE3BF3E}" type="sibTrans" cxnId="{347C31EB-3DDD-4E90-A299-BA41C2964537}">
      <dgm:prSet/>
      <dgm:spPr/>
      <dgm:t>
        <a:bodyPr/>
        <a:lstStyle/>
        <a:p>
          <a:pPr latinLnBrk="1"/>
          <a:endParaRPr lang="ko-KR" altLang="en-US"/>
        </a:p>
      </dgm:t>
    </dgm:pt>
    <dgm:pt modelId="{7DCAD21D-22E4-42F2-991B-A255AA1B76D3}">
      <dgm:prSet/>
      <dgm:spPr/>
      <dgm:t>
        <a:bodyPr/>
        <a:lstStyle/>
        <a:p>
          <a:pPr algn="l" rtl="0" latinLnBrk="1"/>
          <a:r>
            <a:rPr lang="ko-KR" smtClean="0"/>
            <a:t>단편적 사고</a:t>
          </a:r>
          <a:r>
            <a:rPr lang="en-US" smtClean="0"/>
            <a:t>: </a:t>
          </a:r>
          <a:r>
            <a:rPr lang="ko-KR" smtClean="0"/>
            <a:t>원인 </a:t>
          </a:r>
          <a:r>
            <a:rPr lang="en-US" smtClean="0"/>
            <a:t>or</a:t>
          </a:r>
          <a:r>
            <a:rPr lang="ko-KR" smtClean="0"/>
            <a:t> 결과</a:t>
          </a:r>
          <a:endParaRPr lang="ko-KR"/>
        </a:p>
      </dgm:t>
    </dgm:pt>
    <dgm:pt modelId="{BAC939CA-A199-40FB-A327-B01825FBB441}" type="parTrans" cxnId="{927FF54F-F616-4379-BD8A-33463688E5F6}">
      <dgm:prSet/>
      <dgm:spPr/>
      <dgm:t>
        <a:bodyPr/>
        <a:lstStyle/>
        <a:p>
          <a:pPr latinLnBrk="1"/>
          <a:endParaRPr lang="ko-KR" altLang="en-US"/>
        </a:p>
      </dgm:t>
    </dgm:pt>
    <dgm:pt modelId="{2158A6CF-8166-4A11-8B03-D4D6964B422E}" type="sibTrans" cxnId="{927FF54F-F616-4379-BD8A-33463688E5F6}">
      <dgm:prSet/>
      <dgm:spPr/>
      <dgm:t>
        <a:bodyPr/>
        <a:lstStyle/>
        <a:p>
          <a:pPr latinLnBrk="1"/>
          <a:endParaRPr lang="ko-KR" altLang="en-US"/>
        </a:p>
      </dgm:t>
    </dgm:pt>
    <dgm:pt modelId="{E3721AAD-DFB0-477E-ACC2-D29C9A0FC12A}">
      <dgm:prSet/>
      <dgm:spPr/>
      <dgm:t>
        <a:bodyPr/>
        <a:lstStyle/>
        <a:p>
          <a:pPr algn="l" rtl="0" latinLnBrk="1"/>
          <a:r>
            <a:rPr lang="ko-KR" smtClean="0"/>
            <a:t>수동적 </a:t>
          </a:r>
          <a:r>
            <a:rPr lang="en-US" smtClean="0"/>
            <a:t>: </a:t>
          </a:r>
          <a:r>
            <a:rPr lang="ko-KR" smtClean="0"/>
            <a:t>외부에서 수용</a:t>
          </a:r>
          <a:endParaRPr lang="ko-KR"/>
        </a:p>
      </dgm:t>
    </dgm:pt>
    <dgm:pt modelId="{4FD8E24C-9F71-4B10-A9A9-43410D902EF4}" type="parTrans" cxnId="{EAF938A5-0BCA-4BDA-972D-265897340A22}">
      <dgm:prSet/>
      <dgm:spPr/>
      <dgm:t>
        <a:bodyPr/>
        <a:lstStyle/>
        <a:p>
          <a:pPr latinLnBrk="1"/>
          <a:endParaRPr lang="ko-KR" altLang="en-US"/>
        </a:p>
      </dgm:t>
    </dgm:pt>
    <dgm:pt modelId="{B78E45E8-D27B-4C9F-A1D5-E50F91632C2E}" type="sibTrans" cxnId="{EAF938A5-0BCA-4BDA-972D-265897340A22}">
      <dgm:prSet/>
      <dgm:spPr/>
      <dgm:t>
        <a:bodyPr/>
        <a:lstStyle/>
        <a:p>
          <a:pPr latinLnBrk="1"/>
          <a:endParaRPr lang="ko-KR" altLang="en-US"/>
        </a:p>
      </dgm:t>
    </dgm:pt>
    <dgm:pt modelId="{4754E623-59E7-43B7-BA23-241F325C38EB}">
      <dgm:prSet/>
      <dgm:spPr/>
      <dgm:t>
        <a:bodyPr/>
        <a:lstStyle/>
        <a:p>
          <a:pPr algn="l" rtl="0" latinLnBrk="1"/>
          <a:r>
            <a:rPr lang="ko-KR" smtClean="0"/>
            <a:t>플로우</a:t>
          </a:r>
          <a:r>
            <a:rPr lang="en-US" smtClean="0"/>
            <a:t>(flow) : </a:t>
          </a:r>
          <a:r>
            <a:rPr lang="ko-KR" smtClean="0"/>
            <a:t>지식창조의 매개</a:t>
          </a:r>
          <a:r>
            <a:rPr lang="en-US" smtClean="0"/>
            <a:t>, </a:t>
          </a:r>
          <a:r>
            <a:rPr lang="ko-KR" smtClean="0"/>
            <a:t>자료</a:t>
          </a:r>
          <a:endParaRPr lang="ko-KR"/>
        </a:p>
      </dgm:t>
    </dgm:pt>
    <dgm:pt modelId="{8A869F9B-A1D0-428B-BA5A-08EC424B7836}" type="parTrans" cxnId="{9F0EDA2A-0BA2-42F3-86CA-EBB295C38E88}">
      <dgm:prSet/>
      <dgm:spPr/>
      <dgm:t>
        <a:bodyPr/>
        <a:lstStyle/>
        <a:p>
          <a:pPr latinLnBrk="1"/>
          <a:endParaRPr lang="ko-KR" altLang="en-US"/>
        </a:p>
      </dgm:t>
    </dgm:pt>
    <dgm:pt modelId="{17ABB806-CF44-4604-8176-686594245EFD}" type="sibTrans" cxnId="{9F0EDA2A-0BA2-42F3-86CA-EBB295C38E88}">
      <dgm:prSet/>
      <dgm:spPr/>
      <dgm:t>
        <a:bodyPr/>
        <a:lstStyle/>
        <a:p>
          <a:pPr latinLnBrk="1"/>
          <a:endParaRPr lang="ko-KR" altLang="en-US"/>
        </a:p>
      </dgm:t>
    </dgm:pt>
    <dgm:pt modelId="{7A356A31-B0FD-446D-8CEB-E7A61A5FC3CB}">
      <dgm:prSet/>
      <dgm:spPr/>
      <dgm:t>
        <a:bodyPr/>
        <a:lstStyle/>
        <a:p>
          <a:pPr algn="l" rtl="0" latinLnBrk="1"/>
          <a:r>
            <a:rPr lang="ko-KR" smtClean="0"/>
            <a:t>정태적</a:t>
          </a:r>
          <a:r>
            <a:rPr lang="en-US" smtClean="0"/>
            <a:t>(static) : </a:t>
          </a:r>
          <a:r>
            <a:rPr lang="ko-KR" smtClean="0"/>
            <a:t>가치판단 및 정보체계</a:t>
          </a:r>
          <a:endParaRPr lang="ko-KR"/>
        </a:p>
      </dgm:t>
    </dgm:pt>
    <dgm:pt modelId="{5A340930-9169-47B4-93A3-9C056D4B05ED}" type="parTrans" cxnId="{9CDFD065-89F8-4355-9F87-334F5C4CE333}">
      <dgm:prSet/>
      <dgm:spPr/>
      <dgm:t>
        <a:bodyPr/>
        <a:lstStyle/>
        <a:p>
          <a:pPr latinLnBrk="1"/>
          <a:endParaRPr lang="ko-KR" altLang="en-US"/>
        </a:p>
      </dgm:t>
    </dgm:pt>
    <dgm:pt modelId="{ECA56C73-6F51-4DAD-BE95-9F13F8E7B795}" type="sibTrans" cxnId="{9CDFD065-89F8-4355-9F87-334F5C4CE333}">
      <dgm:prSet/>
      <dgm:spPr/>
      <dgm:t>
        <a:bodyPr/>
        <a:lstStyle/>
        <a:p>
          <a:pPr latinLnBrk="1"/>
          <a:endParaRPr lang="ko-KR" altLang="en-US"/>
        </a:p>
      </dgm:t>
    </dgm:pt>
    <dgm:pt modelId="{BA2BFD1E-3216-4AB7-AA22-800A73AE3699}">
      <dgm:prSet/>
      <dgm:spPr/>
      <dgm:t>
        <a:bodyPr/>
        <a:lstStyle/>
        <a:p>
          <a:pPr rtl="0" latinLnBrk="1"/>
          <a:r>
            <a:rPr lang="ko-KR" b="1" smtClean="0"/>
            <a:t>지식</a:t>
          </a:r>
          <a:endParaRPr lang="ko-KR"/>
        </a:p>
      </dgm:t>
    </dgm:pt>
    <dgm:pt modelId="{EB76C1D3-3254-44E3-96BC-8503A6B4A3A2}" type="parTrans" cxnId="{9C4FA176-1752-4A6D-8F68-86A4E353FED4}">
      <dgm:prSet/>
      <dgm:spPr/>
      <dgm:t>
        <a:bodyPr/>
        <a:lstStyle/>
        <a:p>
          <a:pPr latinLnBrk="1"/>
          <a:endParaRPr lang="ko-KR" altLang="en-US"/>
        </a:p>
      </dgm:t>
    </dgm:pt>
    <dgm:pt modelId="{E7816F45-E9AB-466D-9C83-7BA2FDD116C1}" type="sibTrans" cxnId="{9C4FA176-1752-4A6D-8F68-86A4E353FED4}">
      <dgm:prSet/>
      <dgm:spPr/>
      <dgm:t>
        <a:bodyPr/>
        <a:lstStyle/>
        <a:p>
          <a:pPr latinLnBrk="1"/>
          <a:endParaRPr lang="ko-KR" altLang="en-US"/>
        </a:p>
      </dgm:t>
    </dgm:pt>
    <dgm:pt modelId="{A48F4DEC-54E7-424D-9E60-14B0E80D07EC}">
      <dgm:prSet/>
      <dgm:spPr/>
      <dgm:t>
        <a:bodyPr/>
        <a:lstStyle/>
        <a:p>
          <a:pPr algn="l" rtl="0" latinLnBrk="1"/>
          <a:r>
            <a:rPr lang="ko-KR" smtClean="0"/>
            <a:t>종합적 사고 </a:t>
          </a:r>
          <a:r>
            <a:rPr lang="en-US" smtClean="0"/>
            <a:t>: </a:t>
          </a:r>
          <a:r>
            <a:rPr lang="ko-KR" smtClean="0"/>
            <a:t>원인 </a:t>
          </a:r>
          <a:r>
            <a:rPr lang="en-US" smtClean="0"/>
            <a:t>and</a:t>
          </a:r>
          <a:r>
            <a:rPr lang="ko-KR" smtClean="0"/>
            <a:t> 결과</a:t>
          </a:r>
          <a:endParaRPr lang="ko-KR"/>
        </a:p>
      </dgm:t>
    </dgm:pt>
    <dgm:pt modelId="{A72F9C41-0F97-449B-A825-98BBEC0080E3}" type="parTrans" cxnId="{BB9F2606-56CC-4E20-A542-4149D57FF241}">
      <dgm:prSet/>
      <dgm:spPr/>
      <dgm:t>
        <a:bodyPr/>
        <a:lstStyle/>
        <a:p>
          <a:pPr latinLnBrk="1"/>
          <a:endParaRPr lang="ko-KR" altLang="en-US"/>
        </a:p>
      </dgm:t>
    </dgm:pt>
    <dgm:pt modelId="{A73A87DB-04AE-468E-A532-BDCB0604B37B}" type="sibTrans" cxnId="{BB9F2606-56CC-4E20-A542-4149D57FF241}">
      <dgm:prSet/>
      <dgm:spPr/>
      <dgm:t>
        <a:bodyPr/>
        <a:lstStyle/>
        <a:p>
          <a:pPr latinLnBrk="1"/>
          <a:endParaRPr lang="ko-KR" altLang="en-US"/>
        </a:p>
      </dgm:t>
    </dgm:pt>
    <dgm:pt modelId="{378D8DE3-5759-4A10-A895-EFAAE0D2E784}">
      <dgm:prSet/>
      <dgm:spPr/>
      <dgm:t>
        <a:bodyPr/>
        <a:lstStyle/>
        <a:p>
          <a:pPr algn="l" rtl="0" latinLnBrk="1"/>
          <a:r>
            <a:rPr lang="ko-KR" smtClean="0"/>
            <a:t>능동적 </a:t>
          </a:r>
          <a:r>
            <a:rPr lang="en-US" smtClean="0"/>
            <a:t>: </a:t>
          </a:r>
          <a:r>
            <a:rPr lang="ko-KR" smtClean="0"/>
            <a:t>주체적으로 생각</a:t>
          </a:r>
          <a:r>
            <a:rPr lang="en-US" smtClean="0"/>
            <a:t>, </a:t>
          </a:r>
          <a:r>
            <a:rPr lang="ko-KR" smtClean="0"/>
            <a:t>가공</a:t>
          </a:r>
          <a:r>
            <a:rPr lang="en-US" smtClean="0"/>
            <a:t>, </a:t>
          </a:r>
          <a:r>
            <a:rPr lang="ko-KR" smtClean="0"/>
            <a:t>판단</a:t>
          </a:r>
          <a:endParaRPr lang="ko-KR"/>
        </a:p>
      </dgm:t>
    </dgm:pt>
    <dgm:pt modelId="{13BF2BFF-B80D-4FBD-837A-974260B3A276}" type="parTrans" cxnId="{0F218E36-50C3-4326-9616-4B6A1233DBA9}">
      <dgm:prSet/>
      <dgm:spPr/>
      <dgm:t>
        <a:bodyPr/>
        <a:lstStyle/>
        <a:p>
          <a:pPr latinLnBrk="1"/>
          <a:endParaRPr lang="ko-KR" altLang="en-US"/>
        </a:p>
      </dgm:t>
    </dgm:pt>
    <dgm:pt modelId="{B6C4DF2D-DB82-49E1-A425-72F6CC46402F}" type="sibTrans" cxnId="{0F218E36-50C3-4326-9616-4B6A1233DBA9}">
      <dgm:prSet/>
      <dgm:spPr/>
      <dgm:t>
        <a:bodyPr/>
        <a:lstStyle/>
        <a:p>
          <a:pPr latinLnBrk="1"/>
          <a:endParaRPr lang="ko-KR" altLang="en-US"/>
        </a:p>
      </dgm:t>
    </dgm:pt>
    <dgm:pt modelId="{C1DB780E-9E7F-4730-B0BA-81482DEEDC26}">
      <dgm:prSet/>
      <dgm:spPr/>
      <dgm:t>
        <a:bodyPr/>
        <a:lstStyle/>
        <a:p>
          <a:pPr algn="l" rtl="0" latinLnBrk="1"/>
          <a:r>
            <a:rPr lang="ko-KR" smtClean="0"/>
            <a:t>스톡</a:t>
          </a:r>
          <a:r>
            <a:rPr lang="en-US" smtClean="0"/>
            <a:t>(stock) : </a:t>
          </a:r>
          <a:r>
            <a:rPr lang="ko-KR" smtClean="0"/>
            <a:t>사고와 경험을 통해 정보체계화</a:t>
          </a:r>
          <a:endParaRPr lang="ko-KR"/>
        </a:p>
      </dgm:t>
    </dgm:pt>
    <dgm:pt modelId="{0D83E882-0ED5-4345-AAE9-0A87E401123B}" type="parTrans" cxnId="{1DE33A1D-C701-4D19-9933-34C27440E592}">
      <dgm:prSet/>
      <dgm:spPr/>
      <dgm:t>
        <a:bodyPr/>
        <a:lstStyle/>
        <a:p>
          <a:pPr latinLnBrk="1"/>
          <a:endParaRPr lang="ko-KR" altLang="en-US"/>
        </a:p>
      </dgm:t>
    </dgm:pt>
    <dgm:pt modelId="{44299081-28E4-47D0-83C0-D7DA05857C37}" type="sibTrans" cxnId="{1DE33A1D-C701-4D19-9933-34C27440E592}">
      <dgm:prSet/>
      <dgm:spPr/>
      <dgm:t>
        <a:bodyPr/>
        <a:lstStyle/>
        <a:p>
          <a:pPr latinLnBrk="1"/>
          <a:endParaRPr lang="ko-KR" altLang="en-US"/>
        </a:p>
      </dgm:t>
    </dgm:pt>
    <dgm:pt modelId="{062B9AEE-30F6-45F0-869A-5CC718F0F9C3}">
      <dgm:prSet/>
      <dgm:spPr/>
      <dgm:t>
        <a:bodyPr/>
        <a:lstStyle/>
        <a:p>
          <a:pPr algn="l" rtl="0" latinLnBrk="1"/>
          <a:r>
            <a:rPr lang="ko-KR" smtClean="0"/>
            <a:t>동태적</a:t>
          </a:r>
          <a:r>
            <a:rPr lang="en-US" smtClean="0"/>
            <a:t>(dynamic) : </a:t>
          </a:r>
          <a:r>
            <a:rPr lang="ko-KR" smtClean="0"/>
            <a:t>의사결정 및 행동을 통한 가치창출</a:t>
          </a:r>
          <a:endParaRPr lang="ko-KR"/>
        </a:p>
      </dgm:t>
    </dgm:pt>
    <dgm:pt modelId="{21B9800E-C7AE-44A2-A468-2D767D6A77FE}" type="parTrans" cxnId="{9CB0155F-E8C8-457B-AB09-17D28B5AFA65}">
      <dgm:prSet/>
      <dgm:spPr/>
      <dgm:t>
        <a:bodyPr/>
        <a:lstStyle/>
        <a:p>
          <a:pPr latinLnBrk="1"/>
          <a:endParaRPr lang="ko-KR" altLang="en-US"/>
        </a:p>
      </dgm:t>
    </dgm:pt>
    <dgm:pt modelId="{F09AD520-0A55-415C-B209-2A0DA4E7096A}" type="sibTrans" cxnId="{9CB0155F-E8C8-457B-AB09-17D28B5AFA65}">
      <dgm:prSet/>
      <dgm:spPr/>
      <dgm:t>
        <a:bodyPr/>
        <a:lstStyle/>
        <a:p>
          <a:pPr latinLnBrk="1"/>
          <a:endParaRPr lang="ko-KR" altLang="en-US"/>
        </a:p>
      </dgm:t>
    </dgm:pt>
    <dgm:pt modelId="{822CE449-5B6C-4CA4-B93E-58C6C39A881E}" type="pres">
      <dgm:prSet presAssocID="{BC7CB70A-09A0-4715-BB5C-27EDBD3D1D3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B569AF7-4EE8-4A2D-B6DD-42B9CD8409ED}" type="pres">
      <dgm:prSet presAssocID="{5BE99C07-30F7-47F3-800C-BDB074F5D97F}" presName="root" presStyleCnt="0"/>
      <dgm:spPr/>
    </dgm:pt>
    <dgm:pt modelId="{75FFB3D9-AE19-4841-A5F9-385063BD19B2}" type="pres">
      <dgm:prSet presAssocID="{5BE99C07-30F7-47F3-800C-BDB074F5D97F}" presName="rootComposite" presStyleCnt="0"/>
      <dgm:spPr/>
    </dgm:pt>
    <dgm:pt modelId="{C598D6D6-DF75-4A77-8672-83C073ABD518}" type="pres">
      <dgm:prSet presAssocID="{5BE99C07-30F7-47F3-800C-BDB074F5D97F}" presName="rootText" presStyleLbl="node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0CFCDDC7-D79C-4782-ABC6-C8495907D2E3}" type="pres">
      <dgm:prSet presAssocID="{5BE99C07-30F7-47F3-800C-BDB074F5D97F}" presName="rootConnector" presStyleLbl="node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938447E6-FD63-4BD5-A072-12D91398AE5E}" type="pres">
      <dgm:prSet presAssocID="{5BE99C07-30F7-47F3-800C-BDB074F5D97F}" presName="childShape" presStyleCnt="0"/>
      <dgm:spPr/>
    </dgm:pt>
    <dgm:pt modelId="{EC55F947-6FA0-42F1-B0DD-3E68FE3FFD7A}" type="pres">
      <dgm:prSet presAssocID="{BAC939CA-A199-40FB-A327-B01825FBB441}" presName="Name13" presStyleLbl="parChTrans1D2" presStyleIdx="0" presStyleCnt="8"/>
      <dgm:spPr/>
      <dgm:t>
        <a:bodyPr/>
        <a:lstStyle/>
        <a:p>
          <a:pPr latinLnBrk="1"/>
          <a:endParaRPr lang="ko-KR" altLang="en-US"/>
        </a:p>
      </dgm:t>
    </dgm:pt>
    <dgm:pt modelId="{8F7B917D-6018-4431-94BA-DD12726D14FB}" type="pres">
      <dgm:prSet presAssocID="{7DCAD21D-22E4-42F2-991B-A255AA1B76D3}" presName="childText" presStyleLbl="bgAcc1" presStyleIdx="0" presStyleCnt="8" custScaleX="45563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81E495B-A19F-42B3-89D7-0C3C23234CB8}" type="pres">
      <dgm:prSet presAssocID="{4FD8E24C-9F71-4B10-A9A9-43410D902EF4}" presName="Name13" presStyleLbl="parChTrans1D2" presStyleIdx="1" presStyleCnt="8"/>
      <dgm:spPr/>
      <dgm:t>
        <a:bodyPr/>
        <a:lstStyle/>
        <a:p>
          <a:pPr latinLnBrk="1"/>
          <a:endParaRPr lang="ko-KR" altLang="en-US"/>
        </a:p>
      </dgm:t>
    </dgm:pt>
    <dgm:pt modelId="{B9235CD3-FA75-46BB-8F0A-360D2E1CD3BB}" type="pres">
      <dgm:prSet presAssocID="{E3721AAD-DFB0-477E-ACC2-D29C9A0FC12A}" presName="childText" presStyleLbl="bgAcc1" presStyleIdx="1" presStyleCnt="8" custScaleX="45563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9BD4C9F-50BE-4DC2-80F5-23A13F5C9266}" type="pres">
      <dgm:prSet presAssocID="{8A869F9B-A1D0-428B-BA5A-08EC424B7836}" presName="Name13" presStyleLbl="parChTrans1D2" presStyleIdx="2" presStyleCnt="8"/>
      <dgm:spPr/>
      <dgm:t>
        <a:bodyPr/>
        <a:lstStyle/>
        <a:p>
          <a:pPr latinLnBrk="1"/>
          <a:endParaRPr lang="ko-KR" altLang="en-US"/>
        </a:p>
      </dgm:t>
    </dgm:pt>
    <dgm:pt modelId="{19AB5152-72E8-412D-86CF-9658B73F3BCB}" type="pres">
      <dgm:prSet presAssocID="{4754E623-59E7-43B7-BA23-241F325C38EB}" presName="childText" presStyleLbl="bgAcc1" presStyleIdx="2" presStyleCnt="8" custScaleX="45563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D70F7E2-5C5B-4044-8292-C5E19D2838E6}" type="pres">
      <dgm:prSet presAssocID="{5A340930-9169-47B4-93A3-9C056D4B05ED}" presName="Name13" presStyleLbl="parChTrans1D2" presStyleIdx="3" presStyleCnt="8"/>
      <dgm:spPr/>
      <dgm:t>
        <a:bodyPr/>
        <a:lstStyle/>
        <a:p>
          <a:pPr latinLnBrk="1"/>
          <a:endParaRPr lang="ko-KR" altLang="en-US"/>
        </a:p>
      </dgm:t>
    </dgm:pt>
    <dgm:pt modelId="{232488D2-2304-4E19-BC06-96FF3741D182}" type="pres">
      <dgm:prSet presAssocID="{7A356A31-B0FD-446D-8CEB-E7A61A5FC3CB}" presName="childText" presStyleLbl="bgAcc1" presStyleIdx="3" presStyleCnt="8" custScaleX="45563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F331EF1-7E4D-4D80-B2F8-5F8985B48B7B}" type="pres">
      <dgm:prSet presAssocID="{BA2BFD1E-3216-4AB7-AA22-800A73AE3699}" presName="root" presStyleCnt="0"/>
      <dgm:spPr/>
    </dgm:pt>
    <dgm:pt modelId="{3BC6D866-EBAE-4925-9FBE-812279CC036D}" type="pres">
      <dgm:prSet presAssocID="{BA2BFD1E-3216-4AB7-AA22-800A73AE3699}" presName="rootComposite" presStyleCnt="0"/>
      <dgm:spPr/>
    </dgm:pt>
    <dgm:pt modelId="{EE9CB44D-BF77-4E84-AFD3-C56ECA6131ED}" type="pres">
      <dgm:prSet presAssocID="{BA2BFD1E-3216-4AB7-AA22-800A73AE3699}" presName="rootText" presStyleLbl="node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5C663A9-DDBA-4445-8CD4-04E76EDDA837}" type="pres">
      <dgm:prSet presAssocID="{BA2BFD1E-3216-4AB7-AA22-800A73AE3699}" presName="rootConnector" presStyleLbl="node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21DCC130-4F27-4785-89A2-A8C76A42B411}" type="pres">
      <dgm:prSet presAssocID="{BA2BFD1E-3216-4AB7-AA22-800A73AE3699}" presName="childShape" presStyleCnt="0"/>
      <dgm:spPr/>
    </dgm:pt>
    <dgm:pt modelId="{3775A873-1603-4588-BE6B-AFF674816998}" type="pres">
      <dgm:prSet presAssocID="{A72F9C41-0F97-449B-A825-98BBEC0080E3}" presName="Name13" presStyleLbl="parChTrans1D2" presStyleIdx="4" presStyleCnt="8"/>
      <dgm:spPr/>
      <dgm:t>
        <a:bodyPr/>
        <a:lstStyle/>
        <a:p>
          <a:pPr latinLnBrk="1"/>
          <a:endParaRPr lang="ko-KR" altLang="en-US"/>
        </a:p>
      </dgm:t>
    </dgm:pt>
    <dgm:pt modelId="{BF1EEB62-257F-4724-BDA5-3E465E65B2D6}" type="pres">
      <dgm:prSet presAssocID="{A48F4DEC-54E7-424D-9E60-14B0E80D07EC}" presName="childText" presStyleLbl="bgAcc1" presStyleIdx="4" presStyleCnt="8" custScaleX="45563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A71254C-3F37-4EE9-93AF-C1DDBC4F95D0}" type="pres">
      <dgm:prSet presAssocID="{13BF2BFF-B80D-4FBD-837A-974260B3A276}" presName="Name13" presStyleLbl="parChTrans1D2" presStyleIdx="5" presStyleCnt="8"/>
      <dgm:spPr/>
      <dgm:t>
        <a:bodyPr/>
        <a:lstStyle/>
        <a:p>
          <a:pPr latinLnBrk="1"/>
          <a:endParaRPr lang="ko-KR" altLang="en-US"/>
        </a:p>
      </dgm:t>
    </dgm:pt>
    <dgm:pt modelId="{6CF8ED80-030F-4845-A7EF-841B54F26738}" type="pres">
      <dgm:prSet presAssocID="{378D8DE3-5759-4A10-A895-EFAAE0D2E784}" presName="childText" presStyleLbl="bgAcc1" presStyleIdx="5" presStyleCnt="8" custScaleX="45563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B19F75B-5EB6-4940-AF77-F6A091A6E60A}" type="pres">
      <dgm:prSet presAssocID="{0D83E882-0ED5-4345-AAE9-0A87E401123B}" presName="Name13" presStyleLbl="parChTrans1D2" presStyleIdx="6" presStyleCnt="8"/>
      <dgm:spPr/>
      <dgm:t>
        <a:bodyPr/>
        <a:lstStyle/>
        <a:p>
          <a:pPr latinLnBrk="1"/>
          <a:endParaRPr lang="ko-KR" altLang="en-US"/>
        </a:p>
      </dgm:t>
    </dgm:pt>
    <dgm:pt modelId="{AF28C1A2-219B-43AB-A902-3C3423AB15BA}" type="pres">
      <dgm:prSet presAssocID="{C1DB780E-9E7F-4730-B0BA-81482DEEDC26}" presName="childText" presStyleLbl="bgAcc1" presStyleIdx="6" presStyleCnt="8" custScaleX="45563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358D634-6A79-4D3D-92D3-9C1372F496AE}" type="pres">
      <dgm:prSet presAssocID="{21B9800E-C7AE-44A2-A468-2D767D6A77FE}" presName="Name13" presStyleLbl="parChTrans1D2" presStyleIdx="7" presStyleCnt="8"/>
      <dgm:spPr/>
      <dgm:t>
        <a:bodyPr/>
        <a:lstStyle/>
        <a:p>
          <a:pPr latinLnBrk="1"/>
          <a:endParaRPr lang="ko-KR" altLang="en-US"/>
        </a:p>
      </dgm:t>
    </dgm:pt>
    <dgm:pt modelId="{5FB0F722-59D4-4F2F-9E29-6A690071AF09}" type="pres">
      <dgm:prSet presAssocID="{062B9AEE-30F6-45F0-869A-5CC718F0F9C3}" presName="childText" presStyleLbl="bgAcc1" presStyleIdx="7" presStyleCnt="8" custScaleX="45563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C27F50E-0AFA-48E9-B704-DD2DF5A8C608}" type="presOf" srcId="{7A356A31-B0FD-446D-8CEB-E7A61A5FC3CB}" destId="{232488D2-2304-4E19-BC06-96FF3741D182}" srcOrd="0" destOrd="0" presId="urn:microsoft.com/office/officeart/2005/8/layout/hierarchy3"/>
    <dgm:cxn modelId="{77ED190D-9BD1-4255-BC09-13CCD576F0DB}" type="presOf" srcId="{E3721AAD-DFB0-477E-ACC2-D29C9A0FC12A}" destId="{B9235CD3-FA75-46BB-8F0A-360D2E1CD3BB}" srcOrd="0" destOrd="0" presId="urn:microsoft.com/office/officeart/2005/8/layout/hierarchy3"/>
    <dgm:cxn modelId="{F7A7BA03-52B8-4C78-BF36-1363989498C3}" type="presOf" srcId="{378D8DE3-5759-4A10-A895-EFAAE0D2E784}" destId="{6CF8ED80-030F-4845-A7EF-841B54F26738}" srcOrd="0" destOrd="0" presId="urn:microsoft.com/office/officeart/2005/8/layout/hierarchy3"/>
    <dgm:cxn modelId="{347C31EB-3DDD-4E90-A299-BA41C2964537}" srcId="{BC7CB70A-09A0-4715-BB5C-27EDBD3D1D3E}" destId="{5BE99C07-30F7-47F3-800C-BDB074F5D97F}" srcOrd="0" destOrd="0" parTransId="{EF3F8066-BD67-44C2-8BDC-87AF46E61BDC}" sibTransId="{84D82A3F-1E9F-41E4-8F83-C76BAFE3BF3E}"/>
    <dgm:cxn modelId="{7EE49DE4-FF41-418A-BDE1-76D62D20163A}" type="presOf" srcId="{5BE99C07-30F7-47F3-800C-BDB074F5D97F}" destId="{C598D6D6-DF75-4A77-8672-83C073ABD518}" srcOrd="0" destOrd="0" presId="urn:microsoft.com/office/officeart/2005/8/layout/hierarchy3"/>
    <dgm:cxn modelId="{F3F69B44-A152-474E-8C23-6ACC695A5C52}" type="presOf" srcId="{A48F4DEC-54E7-424D-9E60-14B0E80D07EC}" destId="{BF1EEB62-257F-4724-BDA5-3E465E65B2D6}" srcOrd="0" destOrd="0" presId="urn:microsoft.com/office/officeart/2005/8/layout/hierarchy3"/>
    <dgm:cxn modelId="{96934212-DF99-4C7B-94E0-1A89F0CE456D}" type="presOf" srcId="{C1DB780E-9E7F-4730-B0BA-81482DEEDC26}" destId="{AF28C1A2-219B-43AB-A902-3C3423AB15BA}" srcOrd="0" destOrd="0" presId="urn:microsoft.com/office/officeart/2005/8/layout/hierarchy3"/>
    <dgm:cxn modelId="{D6C88D6D-3C0D-490C-AACE-A038680CA3AB}" type="presOf" srcId="{21B9800E-C7AE-44A2-A468-2D767D6A77FE}" destId="{9358D634-6A79-4D3D-92D3-9C1372F496AE}" srcOrd="0" destOrd="0" presId="urn:microsoft.com/office/officeart/2005/8/layout/hierarchy3"/>
    <dgm:cxn modelId="{45200242-5620-416F-9DF9-A808838FE38C}" type="presOf" srcId="{BA2BFD1E-3216-4AB7-AA22-800A73AE3699}" destId="{C5C663A9-DDBA-4445-8CD4-04E76EDDA837}" srcOrd="1" destOrd="0" presId="urn:microsoft.com/office/officeart/2005/8/layout/hierarchy3"/>
    <dgm:cxn modelId="{295E84B7-3520-42B6-9A64-E0CCDD21606B}" type="presOf" srcId="{0D83E882-0ED5-4345-AAE9-0A87E401123B}" destId="{FB19F75B-5EB6-4940-AF77-F6A091A6E60A}" srcOrd="0" destOrd="0" presId="urn:microsoft.com/office/officeart/2005/8/layout/hierarchy3"/>
    <dgm:cxn modelId="{927FF54F-F616-4379-BD8A-33463688E5F6}" srcId="{5BE99C07-30F7-47F3-800C-BDB074F5D97F}" destId="{7DCAD21D-22E4-42F2-991B-A255AA1B76D3}" srcOrd="0" destOrd="0" parTransId="{BAC939CA-A199-40FB-A327-B01825FBB441}" sibTransId="{2158A6CF-8166-4A11-8B03-D4D6964B422E}"/>
    <dgm:cxn modelId="{E27A82D5-D13B-4A26-9F20-21FE810B0BCC}" type="presOf" srcId="{4FD8E24C-9F71-4B10-A9A9-43410D902EF4}" destId="{781E495B-A19F-42B3-89D7-0C3C23234CB8}" srcOrd="0" destOrd="0" presId="urn:microsoft.com/office/officeart/2005/8/layout/hierarchy3"/>
    <dgm:cxn modelId="{36D7CE01-F5E9-4554-8F6C-7EEED40D237A}" type="presOf" srcId="{5BE99C07-30F7-47F3-800C-BDB074F5D97F}" destId="{0CFCDDC7-D79C-4782-ABC6-C8495907D2E3}" srcOrd="1" destOrd="0" presId="urn:microsoft.com/office/officeart/2005/8/layout/hierarchy3"/>
    <dgm:cxn modelId="{1DE33A1D-C701-4D19-9933-34C27440E592}" srcId="{BA2BFD1E-3216-4AB7-AA22-800A73AE3699}" destId="{C1DB780E-9E7F-4730-B0BA-81482DEEDC26}" srcOrd="2" destOrd="0" parTransId="{0D83E882-0ED5-4345-AAE9-0A87E401123B}" sibTransId="{44299081-28E4-47D0-83C0-D7DA05857C37}"/>
    <dgm:cxn modelId="{9C4FA176-1752-4A6D-8F68-86A4E353FED4}" srcId="{BC7CB70A-09A0-4715-BB5C-27EDBD3D1D3E}" destId="{BA2BFD1E-3216-4AB7-AA22-800A73AE3699}" srcOrd="1" destOrd="0" parTransId="{EB76C1D3-3254-44E3-96BC-8503A6B4A3A2}" sibTransId="{E7816F45-E9AB-466D-9C83-7BA2FDD116C1}"/>
    <dgm:cxn modelId="{A2436E85-5920-4C59-89DA-2AA6D80605F1}" type="presOf" srcId="{8A869F9B-A1D0-428B-BA5A-08EC424B7836}" destId="{59BD4C9F-50BE-4DC2-80F5-23A13F5C9266}" srcOrd="0" destOrd="0" presId="urn:microsoft.com/office/officeart/2005/8/layout/hierarchy3"/>
    <dgm:cxn modelId="{D73C7F51-1FCB-42F1-BD68-EF63683580D0}" type="presOf" srcId="{BC7CB70A-09A0-4715-BB5C-27EDBD3D1D3E}" destId="{822CE449-5B6C-4CA4-B93E-58C6C39A881E}" srcOrd="0" destOrd="0" presId="urn:microsoft.com/office/officeart/2005/8/layout/hierarchy3"/>
    <dgm:cxn modelId="{1B66216E-8258-4323-8C80-1FD313164108}" type="presOf" srcId="{BA2BFD1E-3216-4AB7-AA22-800A73AE3699}" destId="{EE9CB44D-BF77-4E84-AFD3-C56ECA6131ED}" srcOrd="0" destOrd="0" presId="urn:microsoft.com/office/officeart/2005/8/layout/hierarchy3"/>
    <dgm:cxn modelId="{BB9F2606-56CC-4E20-A542-4149D57FF241}" srcId="{BA2BFD1E-3216-4AB7-AA22-800A73AE3699}" destId="{A48F4DEC-54E7-424D-9E60-14B0E80D07EC}" srcOrd="0" destOrd="0" parTransId="{A72F9C41-0F97-449B-A825-98BBEC0080E3}" sibTransId="{A73A87DB-04AE-468E-A532-BDCB0604B37B}"/>
    <dgm:cxn modelId="{C93ACB21-93BA-441E-A484-341C1BF68288}" type="presOf" srcId="{7DCAD21D-22E4-42F2-991B-A255AA1B76D3}" destId="{8F7B917D-6018-4431-94BA-DD12726D14FB}" srcOrd="0" destOrd="0" presId="urn:microsoft.com/office/officeart/2005/8/layout/hierarchy3"/>
    <dgm:cxn modelId="{9CDFD065-89F8-4355-9F87-334F5C4CE333}" srcId="{5BE99C07-30F7-47F3-800C-BDB074F5D97F}" destId="{7A356A31-B0FD-446D-8CEB-E7A61A5FC3CB}" srcOrd="3" destOrd="0" parTransId="{5A340930-9169-47B4-93A3-9C056D4B05ED}" sibTransId="{ECA56C73-6F51-4DAD-BE95-9F13F8E7B795}"/>
    <dgm:cxn modelId="{4EF89080-80A0-42BA-8493-B4B1C01886BD}" type="presOf" srcId="{A72F9C41-0F97-449B-A825-98BBEC0080E3}" destId="{3775A873-1603-4588-BE6B-AFF674816998}" srcOrd="0" destOrd="0" presId="urn:microsoft.com/office/officeart/2005/8/layout/hierarchy3"/>
    <dgm:cxn modelId="{9F0EDA2A-0BA2-42F3-86CA-EBB295C38E88}" srcId="{5BE99C07-30F7-47F3-800C-BDB074F5D97F}" destId="{4754E623-59E7-43B7-BA23-241F325C38EB}" srcOrd="2" destOrd="0" parTransId="{8A869F9B-A1D0-428B-BA5A-08EC424B7836}" sibTransId="{17ABB806-CF44-4604-8176-686594245EFD}"/>
    <dgm:cxn modelId="{E6AB9119-C0B4-475C-B24F-81842DC5773C}" type="presOf" srcId="{062B9AEE-30F6-45F0-869A-5CC718F0F9C3}" destId="{5FB0F722-59D4-4F2F-9E29-6A690071AF09}" srcOrd="0" destOrd="0" presId="urn:microsoft.com/office/officeart/2005/8/layout/hierarchy3"/>
    <dgm:cxn modelId="{21569DEA-B370-46CA-859D-9B723149F29B}" type="presOf" srcId="{13BF2BFF-B80D-4FBD-837A-974260B3A276}" destId="{0A71254C-3F37-4EE9-93AF-C1DDBC4F95D0}" srcOrd="0" destOrd="0" presId="urn:microsoft.com/office/officeart/2005/8/layout/hierarchy3"/>
    <dgm:cxn modelId="{19F093FF-3B09-471C-83BA-3083B2F62DA2}" type="presOf" srcId="{5A340930-9169-47B4-93A3-9C056D4B05ED}" destId="{2D70F7E2-5C5B-4044-8292-C5E19D2838E6}" srcOrd="0" destOrd="0" presId="urn:microsoft.com/office/officeart/2005/8/layout/hierarchy3"/>
    <dgm:cxn modelId="{9CB0155F-E8C8-457B-AB09-17D28B5AFA65}" srcId="{BA2BFD1E-3216-4AB7-AA22-800A73AE3699}" destId="{062B9AEE-30F6-45F0-869A-5CC718F0F9C3}" srcOrd="3" destOrd="0" parTransId="{21B9800E-C7AE-44A2-A468-2D767D6A77FE}" sibTransId="{F09AD520-0A55-415C-B209-2A0DA4E7096A}"/>
    <dgm:cxn modelId="{EAF938A5-0BCA-4BDA-972D-265897340A22}" srcId="{5BE99C07-30F7-47F3-800C-BDB074F5D97F}" destId="{E3721AAD-DFB0-477E-ACC2-D29C9A0FC12A}" srcOrd="1" destOrd="0" parTransId="{4FD8E24C-9F71-4B10-A9A9-43410D902EF4}" sibTransId="{B78E45E8-D27B-4C9F-A1D5-E50F91632C2E}"/>
    <dgm:cxn modelId="{AAAC22E7-2CF5-40F7-AE12-6D766BFCBA81}" type="presOf" srcId="{4754E623-59E7-43B7-BA23-241F325C38EB}" destId="{19AB5152-72E8-412D-86CF-9658B73F3BCB}" srcOrd="0" destOrd="0" presId="urn:microsoft.com/office/officeart/2005/8/layout/hierarchy3"/>
    <dgm:cxn modelId="{0F218E36-50C3-4326-9616-4B6A1233DBA9}" srcId="{BA2BFD1E-3216-4AB7-AA22-800A73AE3699}" destId="{378D8DE3-5759-4A10-A895-EFAAE0D2E784}" srcOrd="1" destOrd="0" parTransId="{13BF2BFF-B80D-4FBD-837A-974260B3A276}" sibTransId="{B6C4DF2D-DB82-49E1-A425-72F6CC46402F}"/>
    <dgm:cxn modelId="{1B7F86AD-B179-4101-87E6-DA3D9A2A9F6A}" type="presOf" srcId="{BAC939CA-A199-40FB-A327-B01825FBB441}" destId="{EC55F947-6FA0-42F1-B0DD-3E68FE3FFD7A}" srcOrd="0" destOrd="0" presId="urn:microsoft.com/office/officeart/2005/8/layout/hierarchy3"/>
    <dgm:cxn modelId="{2D3882EE-8FDB-44FC-A7A0-9ABF89EE5947}" type="presParOf" srcId="{822CE449-5B6C-4CA4-B93E-58C6C39A881E}" destId="{1B569AF7-4EE8-4A2D-B6DD-42B9CD8409ED}" srcOrd="0" destOrd="0" presId="urn:microsoft.com/office/officeart/2005/8/layout/hierarchy3"/>
    <dgm:cxn modelId="{55306FFF-384F-4A8B-A32F-5DB3F9A0C0C9}" type="presParOf" srcId="{1B569AF7-4EE8-4A2D-B6DD-42B9CD8409ED}" destId="{75FFB3D9-AE19-4841-A5F9-385063BD19B2}" srcOrd="0" destOrd="0" presId="urn:microsoft.com/office/officeart/2005/8/layout/hierarchy3"/>
    <dgm:cxn modelId="{9C0831D7-F570-4EB0-92F5-51CE87C3D3AB}" type="presParOf" srcId="{75FFB3D9-AE19-4841-A5F9-385063BD19B2}" destId="{C598D6D6-DF75-4A77-8672-83C073ABD518}" srcOrd="0" destOrd="0" presId="urn:microsoft.com/office/officeart/2005/8/layout/hierarchy3"/>
    <dgm:cxn modelId="{29ED4CA2-B054-49FB-A933-A308643DBA73}" type="presParOf" srcId="{75FFB3D9-AE19-4841-A5F9-385063BD19B2}" destId="{0CFCDDC7-D79C-4782-ABC6-C8495907D2E3}" srcOrd="1" destOrd="0" presId="urn:microsoft.com/office/officeart/2005/8/layout/hierarchy3"/>
    <dgm:cxn modelId="{8039CCF3-19B3-47CE-9405-2812683D5C73}" type="presParOf" srcId="{1B569AF7-4EE8-4A2D-B6DD-42B9CD8409ED}" destId="{938447E6-FD63-4BD5-A072-12D91398AE5E}" srcOrd="1" destOrd="0" presId="urn:microsoft.com/office/officeart/2005/8/layout/hierarchy3"/>
    <dgm:cxn modelId="{171DF26E-452A-4416-A2F2-C5FB5CAAB7B9}" type="presParOf" srcId="{938447E6-FD63-4BD5-A072-12D91398AE5E}" destId="{EC55F947-6FA0-42F1-B0DD-3E68FE3FFD7A}" srcOrd="0" destOrd="0" presId="urn:microsoft.com/office/officeart/2005/8/layout/hierarchy3"/>
    <dgm:cxn modelId="{E1D36059-A479-4C42-A6B1-569818F63BFA}" type="presParOf" srcId="{938447E6-FD63-4BD5-A072-12D91398AE5E}" destId="{8F7B917D-6018-4431-94BA-DD12726D14FB}" srcOrd="1" destOrd="0" presId="urn:microsoft.com/office/officeart/2005/8/layout/hierarchy3"/>
    <dgm:cxn modelId="{B57C3140-C4F9-40BA-923D-C56283994B8A}" type="presParOf" srcId="{938447E6-FD63-4BD5-A072-12D91398AE5E}" destId="{781E495B-A19F-42B3-89D7-0C3C23234CB8}" srcOrd="2" destOrd="0" presId="urn:microsoft.com/office/officeart/2005/8/layout/hierarchy3"/>
    <dgm:cxn modelId="{8BD39F3B-4ACA-432F-A1D9-131052ADC878}" type="presParOf" srcId="{938447E6-FD63-4BD5-A072-12D91398AE5E}" destId="{B9235CD3-FA75-46BB-8F0A-360D2E1CD3BB}" srcOrd="3" destOrd="0" presId="urn:microsoft.com/office/officeart/2005/8/layout/hierarchy3"/>
    <dgm:cxn modelId="{59B86062-2EBC-4BA0-B37E-33098DE26558}" type="presParOf" srcId="{938447E6-FD63-4BD5-A072-12D91398AE5E}" destId="{59BD4C9F-50BE-4DC2-80F5-23A13F5C9266}" srcOrd="4" destOrd="0" presId="urn:microsoft.com/office/officeart/2005/8/layout/hierarchy3"/>
    <dgm:cxn modelId="{8D8C4D7A-8333-4FCE-95FF-F994B1C0108D}" type="presParOf" srcId="{938447E6-FD63-4BD5-A072-12D91398AE5E}" destId="{19AB5152-72E8-412D-86CF-9658B73F3BCB}" srcOrd="5" destOrd="0" presId="urn:microsoft.com/office/officeart/2005/8/layout/hierarchy3"/>
    <dgm:cxn modelId="{22711219-3A1F-4039-B639-A487C33FDF0C}" type="presParOf" srcId="{938447E6-FD63-4BD5-A072-12D91398AE5E}" destId="{2D70F7E2-5C5B-4044-8292-C5E19D2838E6}" srcOrd="6" destOrd="0" presId="urn:microsoft.com/office/officeart/2005/8/layout/hierarchy3"/>
    <dgm:cxn modelId="{7DC104C6-5391-4337-9D75-0F90CC998AF4}" type="presParOf" srcId="{938447E6-FD63-4BD5-A072-12D91398AE5E}" destId="{232488D2-2304-4E19-BC06-96FF3741D182}" srcOrd="7" destOrd="0" presId="urn:microsoft.com/office/officeart/2005/8/layout/hierarchy3"/>
    <dgm:cxn modelId="{26613169-EDD0-4E3D-A3EE-C6E2F706E2B5}" type="presParOf" srcId="{822CE449-5B6C-4CA4-B93E-58C6C39A881E}" destId="{2F331EF1-7E4D-4D80-B2F8-5F8985B48B7B}" srcOrd="1" destOrd="0" presId="urn:microsoft.com/office/officeart/2005/8/layout/hierarchy3"/>
    <dgm:cxn modelId="{90BB54CB-EF2A-452A-93B7-056609F87D07}" type="presParOf" srcId="{2F331EF1-7E4D-4D80-B2F8-5F8985B48B7B}" destId="{3BC6D866-EBAE-4925-9FBE-812279CC036D}" srcOrd="0" destOrd="0" presId="urn:microsoft.com/office/officeart/2005/8/layout/hierarchy3"/>
    <dgm:cxn modelId="{BB1720BF-E740-45C4-967B-E1C91D647DCC}" type="presParOf" srcId="{3BC6D866-EBAE-4925-9FBE-812279CC036D}" destId="{EE9CB44D-BF77-4E84-AFD3-C56ECA6131ED}" srcOrd="0" destOrd="0" presId="urn:microsoft.com/office/officeart/2005/8/layout/hierarchy3"/>
    <dgm:cxn modelId="{C96FBE53-FE41-4C2C-B7FC-BE357F2CC691}" type="presParOf" srcId="{3BC6D866-EBAE-4925-9FBE-812279CC036D}" destId="{C5C663A9-DDBA-4445-8CD4-04E76EDDA837}" srcOrd="1" destOrd="0" presId="urn:microsoft.com/office/officeart/2005/8/layout/hierarchy3"/>
    <dgm:cxn modelId="{67D691D3-B58D-4086-A028-E78800FD480D}" type="presParOf" srcId="{2F331EF1-7E4D-4D80-B2F8-5F8985B48B7B}" destId="{21DCC130-4F27-4785-89A2-A8C76A42B411}" srcOrd="1" destOrd="0" presId="urn:microsoft.com/office/officeart/2005/8/layout/hierarchy3"/>
    <dgm:cxn modelId="{EB159F0D-7FD8-42AC-8CF2-6043F003CD8E}" type="presParOf" srcId="{21DCC130-4F27-4785-89A2-A8C76A42B411}" destId="{3775A873-1603-4588-BE6B-AFF674816998}" srcOrd="0" destOrd="0" presId="urn:microsoft.com/office/officeart/2005/8/layout/hierarchy3"/>
    <dgm:cxn modelId="{087A4D2F-0B42-4D84-AE49-31F0A57E5AB5}" type="presParOf" srcId="{21DCC130-4F27-4785-89A2-A8C76A42B411}" destId="{BF1EEB62-257F-4724-BDA5-3E465E65B2D6}" srcOrd="1" destOrd="0" presId="urn:microsoft.com/office/officeart/2005/8/layout/hierarchy3"/>
    <dgm:cxn modelId="{AC32F713-E0B9-4CD2-B8CD-0173828BD3A7}" type="presParOf" srcId="{21DCC130-4F27-4785-89A2-A8C76A42B411}" destId="{0A71254C-3F37-4EE9-93AF-C1DDBC4F95D0}" srcOrd="2" destOrd="0" presId="urn:microsoft.com/office/officeart/2005/8/layout/hierarchy3"/>
    <dgm:cxn modelId="{A5F44B05-CDBA-4ADE-B98C-3548D3924961}" type="presParOf" srcId="{21DCC130-4F27-4785-89A2-A8C76A42B411}" destId="{6CF8ED80-030F-4845-A7EF-841B54F26738}" srcOrd="3" destOrd="0" presId="urn:microsoft.com/office/officeart/2005/8/layout/hierarchy3"/>
    <dgm:cxn modelId="{6DE096FA-4176-4A48-9CBC-2455C784D935}" type="presParOf" srcId="{21DCC130-4F27-4785-89A2-A8C76A42B411}" destId="{FB19F75B-5EB6-4940-AF77-F6A091A6E60A}" srcOrd="4" destOrd="0" presId="urn:microsoft.com/office/officeart/2005/8/layout/hierarchy3"/>
    <dgm:cxn modelId="{087D7421-71B8-4DC1-BF15-B9886B9E4B90}" type="presParOf" srcId="{21DCC130-4F27-4785-89A2-A8C76A42B411}" destId="{AF28C1A2-219B-43AB-A902-3C3423AB15BA}" srcOrd="5" destOrd="0" presId="urn:microsoft.com/office/officeart/2005/8/layout/hierarchy3"/>
    <dgm:cxn modelId="{1B2B8FCA-18B4-4448-967D-9F9CE6418CF8}" type="presParOf" srcId="{21DCC130-4F27-4785-89A2-A8C76A42B411}" destId="{9358D634-6A79-4D3D-92D3-9C1372F496AE}" srcOrd="6" destOrd="0" presId="urn:microsoft.com/office/officeart/2005/8/layout/hierarchy3"/>
    <dgm:cxn modelId="{4D867388-A0E9-47A3-A1DB-AF16FAD5C23C}" type="presParOf" srcId="{21DCC130-4F27-4785-89A2-A8C76A42B411}" destId="{5FB0F722-59D4-4F2F-9E29-6A690071AF09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2EB9F-26BE-4BE3-BCE3-2D35769F899F}" type="datetimeFigureOut">
              <a:rPr lang="ko-KR" altLang="en-US" smtClean="0"/>
              <a:t>2015-04-02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F383-B582-4027-8958-B4AFA616F4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7023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2EB9F-26BE-4BE3-BCE3-2D35769F899F}" type="datetimeFigureOut">
              <a:rPr lang="ko-KR" altLang="en-US" smtClean="0"/>
              <a:t>2015-04-02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F383-B582-4027-8958-B4AFA616F4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970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2EB9F-26BE-4BE3-BCE3-2D35769F899F}" type="datetimeFigureOut">
              <a:rPr lang="ko-KR" altLang="en-US" smtClean="0"/>
              <a:t>2015-04-02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F383-B582-4027-8958-B4AFA616F4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2608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2EB9F-26BE-4BE3-BCE3-2D35769F899F}" type="datetimeFigureOut">
              <a:rPr lang="ko-KR" altLang="en-US" smtClean="0"/>
              <a:t>2015-04-02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F383-B582-4027-8958-B4AFA616F4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1354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2EB9F-26BE-4BE3-BCE3-2D35769F899F}" type="datetimeFigureOut">
              <a:rPr lang="ko-KR" altLang="en-US" smtClean="0"/>
              <a:t>2015-04-02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F383-B582-4027-8958-B4AFA616F4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803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2EB9F-26BE-4BE3-BCE3-2D35769F899F}" type="datetimeFigureOut">
              <a:rPr lang="ko-KR" altLang="en-US" smtClean="0"/>
              <a:t>2015-04-02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F383-B582-4027-8958-B4AFA616F4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709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2EB9F-26BE-4BE3-BCE3-2D35769F899F}" type="datetimeFigureOut">
              <a:rPr lang="ko-KR" altLang="en-US" smtClean="0"/>
              <a:t>2015-04-02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F383-B582-4027-8958-B4AFA616F4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0275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2EB9F-26BE-4BE3-BCE3-2D35769F899F}" type="datetimeFigureOut">
              <a:rPr lang="ko-KR" altLang="en-US" smtClean="0"/>
              <a:t>2015-04-02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F383-B582-4027-8958-B4AFA616F4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3057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2EB9F-26BE-4BE3-BCE3-2D35769F899F}" type="datetimeFigureOut">
              <a:rPr lang="ko-KR" altLang="en-US" smtClean="0"/>
              <a:t>2015-04-02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F383-B582-4027-8958-B4AFA616F4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0488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2EB9F-26BE-4BE3-BCE3-2D35769F899F}" type="datetimeFigureOut">
              <a:rPr lang="ko-KR" altLang="en-US" smtClean="0"/>
              <a:t>2015-04-02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F383-B582-4027-8958-B4AFA616F4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7463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2EB9F-26BE-4BE3-BCE3-2D35769F899F}" type="datetimeFigureOut">
              <a:rPr lang="ko-KR" altLang="en-US" smtClean="0"/>
              <a:t>2015-04-02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F383-B582-4027-8958-B4AFA616F4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0606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76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393371"/>
            <a:ext cx="10515600" cy="478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2EB9F-26BE-4BE3-BCE3-2D35769F899F}" type="datetimeFigureOut">
              <a:rPr lang="ko-KR" altLang="en-US" smtClean="0"/>
              <a:t>2015-04-02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4F383-B582-4027-8958-B4AFA616F4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5072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제목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Goal &amp; Contents</a:t>
            </a:r>
            <a:endParaRPr lang="ko-KR" altLang="en-US"/>
          </a:p>
        </p:txBody>
      </p:sp>
      <p:sp>
        <p:nvSpPr>
          <p:cNvPr id="21" name="직사각형 20"/>
          <p:cNvSpPr/>
          <p:nvPr/>
        </p:nvSpPr>
        <p:spPr>
          <a:xfrm>
            <a:off x="1000770" y="2269671"/>
            <a:ext cx="2732314" cy="3556000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/>
          <p:cNvSpPr/>
          <p:nvPr/>
        </p:nvSpPr>
        <p:spPr>
          <a:xfrm>
            <a:off x="8474344" y="2269671"/>
            <a:ext cx="2732314" cy="3556000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684756" y="3009900"/>
            <a:ext cx="13643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b="1" dirty="0" smtClean="0">
                <a:solidFill>
                  <a:schemeClr val="bg1"/>
                </a:solidFill>
              </a:rPr>
              <a:t>과제</a:t>
            </a:r>
            <a:endParaRPr lang="ko-KR" altLang="en-US" sz="32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98253" y="4417785"/>
            <a:ext cx="17373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chemeClr val="accent4"/>
                </a:solidFill>
              </a:rPr>
              <a:t>Threat Opportunity</a:t>
            </a:r>
            <a:endParaRPr lang="ko-KR" altLang="en-US" sz="2000" dirty="0">
              <a:solidFill>
                <a:schemeClr val="accent4"/>
              </a:solidFill>
            </a:endParaRPr>
          </a:p>
        </p:txBody>
      </p:sp>
      <p:sp>
        <p:nvSpPr>
          <p:cNvPr id="8" name="오른쪽 화살표 7"/>
          <p:cNvSpPr/>
          <p:nvPr/>
        </p:nvSpPr>
        <p:spPr>
          <a:xfrm>
            <a:off x="3976938" y="2647950"/>
            <a:ext cx="1209675" cy="623560"/>
          </a:xfrm>
          <a:prstGeom prst="rightArrow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dk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64027" y="2697069"/>
            <a:ext cx="2279374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dirty="0" smtClean="0"/>
              <a:t>Creativity</a:t>
            </a:r>
            <a:endParaRPr lang="ko-KR" alt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4964027" y="4733383"/>
            <a:ext cx="2279374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dirty="0" smtClean="0"/>
              <a:t>Execution</a:t>
            </a:r>
            <a:endParaRPr lang="ko-KR" alt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419725" y="3463044"/>
            <a:ext cx="1352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dirty="0" smtClean="0"/>
              <a:t>기획</a:t>
            </a:r>
            <a:endParaRPr lang="ko-KR" altLang="en-US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427439" y="3905853"/>
            <a:ext cx="13525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/>
              <a:t>Planning</a:t>
            </a:r>
            <a:endParaRPr lang="ko-KR" alt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9142903" y="3009900"/>
            <a:ext cx="13643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b="1" dirty="0" smtClean="0">
                <a:solidFill>
                  <a:schemeClr val="bg1"/>
                </a:solidFill>
              </a:rPr>
              <a:t>대안</a:t>
            </a:r>
            <a:endParaRPr lang="ko-KR" altLang="en-US" sz="3200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956400" y="4417785"/>
            <a:ext cx="17373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chemeClr val="accent4"/>
                </a:solidFill>
              </a:rPr>
              <a:t>Solution</a:t>
            </a:r>
          </a:p>
          <a:p>
            <a:pPr algn="ctr"/>
            <a:r>
              <a:rPr lang="en-US" altLang="ko-KR" sz="2000" dirty="0" smtClean="0">
                <a:solidFill>
                  <a:schemeClr val="accent4"/>
                </a:solidFill>
              </a:rPr>
              <a:t>Application</a:t>
            </a:r>
            <a:endParaRPr lang="ko-KR" altLang="en-US" sz="2000" dirty="0">
              <a:solidFill>
                <a:schemeClr val="accent4"/>
              </a:solidFill>
            </a:endParaRPr>
          </a:p>
        </p:txBody>
      </p:sp>
      <p:sp>
        <p:nvSpPr>
          <p:cNvPr id="20" name="오른쪽 화살표 19"/>
          <p:cNvSpPr/>
          <p:nvPr/>
        </p:nvSpPr>
        <p:spPr>
          <a:xfrm>
            <a:off x="7000500" y="2647950"/>
            <a:ext cx="1209675" cy="623560"/>
          </a:xfrm>
          <a:prstGeom prst="rightArrow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dk1"/>
              </a:solidFill>
            </a:endParaRPr>
          </a:p>
        </p:txBody>
      </p:sp>
      <p:sp>
        <p:nvSpPr>
          <p:cNvPr id="27" name="오른쪽 화살표 26"/>
          <p:cNvSpPr/>
          <p:nvPr/>
        </p:nvSpPr>
        <p:spPr>
          <a:xfrm flipH="1">
            <a:off x="3976938" y="4610429"/>
            <a:ext cx="1209675" cy="623560"/>
          </a:xfrm>
          <a:prstGeom prst="rightArrow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dk1"/>
              </a:solidFill>
            </a:endParaRPr>
          </a:p>
        </p:txBody>
      </p:sp>
      <p:sp>
        <p:nvSpPr>
          <p:cNvPr id="28" name="오른쪽 화살표 27"/>
          <p:cNvSpPr/>
          <p:nvPr/>
        </p:nvSpPr>
        <p:spPr>
          <a:xfrm flipH="1">
            <a:off x="7000500" y="4610429"/>
            <a:ext cx="1209675" cy="623560"/>
          </a:xfrm>
          <a:prstGeom prst="rightArrow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69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제품 </a:t>
            </a:r>
            <a:r>
              <a:rPr lang="ko-KR" altLang="en-US" dirty="0" smtClean="0"/>
              <a:t>마케팅 전략기획의 단계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452528"/>
              </p:ext>
            </p:extLst>
          </p:nvPr>
        </p:nvGraphicFramePr>
        <p:xfrm>
          <a:off x="838200" y="1393371"/>
          <a:ext cx="10515600" cy="4783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914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정보와 지식의 차이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6084388"/>
              </p:ext>
            </p:extLst>
          </p:nvPr>
        </p:nvGraphicFramePr>
        <p:xfrm>
          <a:off x="838200" y="1393371"/>
          <a:ext cx="10515600" cy="4783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068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전략기획 회의 진행</a:t>
            </a:r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7677" y="1463100"/>
            <a:ext cx="4655332" cy="44469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03032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</TotalTime>
  <Words>126</Words>
  <Application>Microsoft Office PowerPoint</Application>
  <PresentationFormat>와이드스크린</PresentationFormat>
  <Paragraphs>31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7" baseType="lpstr">
      <vt:lpstr>맑은 고딕</vt:lpstr>
      <vt:lpstr>Arial</vt:lpstr>
      <vt:lpstr>Office 테마</vt:lpstr>
      <vt:lpstr>Goal &amp; Contents</vt:lpstr>
      <vt:lpstr>제품 마케팅 전략기획의 단계</vt:lpstr>
      <vt:lpstr>정보와 지식의 차이</vt:lpstr>
      <vt:lpstr>전략기획 회의 진행</vt:lpstr>
    </vt:vector>
  </TitlesOfParts>
  <Company>HelloPT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eunjin park</dc:creator>
  <cp:lastModifiedBy>배현정</cp:lastModifiedBy>
  <cp:revision>32</cp:revision>
  <dcterms:created xsi:type="dcterms:W3CDTF">2013-03-14T16:52:37Z</dcterms:created>
  <dcterms:modified xsi:type="dcterms:W3CDTF">2015-04-02T07:32:59Z</dcterms:modified>
</cp:coreProperties>
</file>