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1176" y="9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22AA44-77F5-44C4-B777-589A2C64E9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78C5A21-DCC1-4513-A114-E0EED494B3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F514C2D-0AE8-4D59-A566-5FD87ECA9A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3F74FF-C141-4EA7-B853-0BD47D984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17F8648-F57F-494A-B0FC-9BE7F92E7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369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95CEB9-D833-4D81-B037-7D33743700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7EFBF63-4E97-41A5-ABB6-9CD2850BE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2D83102-1579-41D7-BF4C-051D3DB35C4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8CB03A-CA1A-4568-865F-0B185363B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724890-F89A-4D6D-8358-A47FE2B06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03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7209D24-71EC-4A9A-8C29-C815288C3D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369CD5B-0806-4157-B30E-4439BBE2FD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B54DA0E-C818-4341-9B97-13CD369B6F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F54505C-8906-458B-84AF-C674F3284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5DE9F5A-53F7-4C18-8368-7BC0DBC01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070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524DCE-27F8-44BE-811F-DC76912DC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B11CF97-4CF1-451D-901E-2D5EA744E5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CBF99B-D4D3-4019-B236-5C15485C63C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162F886-C5D4-4B92-861C-3992FB8FB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0CF5E6-1412-4942-AA4D-A1CE095FA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34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C0B275A-BE98-42B6-A2AB-94D3782D3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9D7CF9D-6109-420A-B458-2C38518B9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03CF52-CAE8-4EF7-B5BF-FFF3363D065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A418CF4-37A7-4AE7-9C63-ACB8289D3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9742E66-F6D1-4E01-9AAC-8B148950B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582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D874E9-E121-46EF-B7A8-FE25632F1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4AC8EF2-94EF-4456-B95B-2E52C33A8D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E46101E-373E-4012-8831-BD6557571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AB0622C-D4A2-47C1-85A9-D8A4863B76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2686011-625A-4147-B078-84AF2CDAE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6C74C2B-1C7A-4596-A008-5776FD0D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45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FFE3FBC-9C44-4FDA-B3BC-079EEC357B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B8A56C-6F7F-4387-8884-87D5CEC059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C2E7F2B7-B252-45B8-A477-BA90856C9F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0CD3952-C74F-4FE4-8477-623DEB4046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59A6637-989A-4D3C-BF35-5A03A23360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9BCDD76-FFA4-470B-A679-6402270C36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3375285-92FF-443A-93C6-D6C9C4509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E95DF48-21F6-4E71-8CB1-5A117E619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010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677F60-C6F3-4745-8FC9-C8A604616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569FC3A-BC46-4B48-96F2-99149EE034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1068C9B-FEB7-4DBB-B743-A668EB52A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A12DF930-1777-4B6E-A2BA-F2E084E59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087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CEA892C-CFC2-4799-B5AB-1B114985C5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6439DBC-578E-48FF-AB9C-75C1C239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D2B810A0-1FB8-441D-907B-79D6B9F71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056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7D47B6-C07B-4079-8DC1-D3070B266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D852FB7-7F6C-4F2B-92D6-4A83805B8D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B1994C4-4CEB-4F71-9B84-0854BF30F2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DC00B8-4D83-49A0-AF3B-9EA3F704E0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E84187FB-C344-4B15-9DB8-724EA637AF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79C7C4C-74DB-42E5-9CD1-EBB0EB4BE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9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B60B0F1-7B9B-459B-94AE-349399CC8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BBC0BF7A-C121-4875-BCB1-FE91BC263E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7E20216-CF4E-4296-9257-DAFB57653E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4210E1F-F873-4C42-B22D-04F4821123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00DA2F-3F2B-47E8-AAF3-62F549325377}" type="datetimeFigureOut">
              <a:rPr lang="en-US" smtClean="0"/>
              <a:t>9/26/2020</a:t>
            </a:fld>
            <a:endParaRPr 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E64517C-2541-464E-A5E7-185E6E62F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5B9701-047D-4578-9AD0-EEC4387F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34E4F7C-B94D-4CD4-A8A8-3B8497566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24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17924E8-2103-476E-AEAE-65CE590901D4}"/>
              </a:ext>
            </a:extLst>
          </p:cNvPr>
          <p:cNvSpPr txBox="1"/>
          <p:nvPr userDrawn="1"/>
        </p:nvSpPr>
        <p:spPr>
          <a:xfrm>
            <a:off x="11213869" y="340822"/>
            <a:ext cx="5677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logo</a:t>
            </a:r>
          </a:p>
        </p:txBody>
      </p:sp>
      <p:pic>
        <p:nvPicPr>
          <p:cNvPr id="9" name="Picture 2" descr="#models, 20-25 세의 남자, 거리, 그림자의 무료 스톡 사진">
            <a:extLst>
              <a:ext uri="{FF2B5EF4-FFF2-40B4-BE49-F238E27FC236}">
                <a16:creationId xmlns:a16="http://schemas.microsoft.com/office/drawing/2014/main" id="{438FB927-81BC-41A1-9770-B995E70879D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800" y="824235"/>
            <a:ext cx="3473020" cy="520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02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A77E142A-420F-4D1B-B378-06E8E4B7EC39}"/>
              </a:ext>
            </a:extLst>
          </p:cNvPr>
          <p:cNvSpPr/>
          <p:nvPr/>
        </p:nvSpPr>
        <p:spPr>
          <a:xfrm>
            <a:off x="6305980" y="673100"/>
            <a:ext cx="3799830" cy="57404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남자, 뒤로, 사진 촬영, 서 있는의 무료 스톡 사진">
            <a:extLst>
              <a:ext uri="{FF2B5EF4-FFF2-40B4-BE49-F238E27FC236}">
                <a16:creationId xmlns:a16="http://schemas.microsoft.com/office/drawing/2014/main" id="{96DC8C68-E823-437A-B20A-7A36BC359F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5180" y="824235"/>
            <a:ext cx="3473020" cy="5209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5913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민 병조</dc:creator>
  <cp:lastModifiedBy>민 병조</cp:lastModifiedBy>
  <cp:revision>1</cp:revision>
  <dcterms:created xsi:type="dcterms:W3CDTF">2020-09-26T01:30:03Z</dcterms:created>
  <dcterms:modified xsi:type="dcterms:W3CDTF">2020-09-26T01:34:42Z</dcterms:modified>
</cp:coreProperties>
</file>