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719931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 userDrawn="1">
          <p15:clr>
            <a:srgbClr val="A4A3A4"/>
          </p15:clr>
        </p15:guide>
        <p15:guide id="2" pos="22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788" y="282"/>
      </p:cViewPr>
      <p:guideLst>
        <p:guide orient="horz" pos="2268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1178222"/>
            <a:ext cx="6119416" cy="2506427"/>
          </a:xfrm>
        </p:spPr>
        <p:txBody>
          <a:bodyPr anchor="b"/>
          <a:lstStyle>
            <a:lvl1pPr algn="ctr">
              <a:defRPr sz="472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3781306"/>
            <a:ext cx="5399485" cy="1738167"/>
          </a:xfrm>
        </p:spPr>
        <p:txBody>
          <a:bodyPr/>
          <a:lstStyle>
            <a:lvl1pPr marL="0" indent="0" algn="ctr">
              <a:buNone/>
              <a:defRPr sz="1890"/>
            </a:lvl1pPr>
            <a:lvl2pPr marL="359954" indent="0" algn="ctr">
              <a:buNone/>
              <a:defRPr sz="1575"/>
            </a:lvl2pPr>
            <a:lvl3pPr marL="719907" indent="0" algn="ctr">
              <a:buNone/>
              <a:defRPr sz="1417"/>
            </a:lvl3pPr>
            <a:lvl4pPr marL="1079861" indent="0" algn="ctr">
              <a:buNone/>
              <a:defRPr sz="1260"/>
            </a:lvl4pPr>
            <a:lvl5pPr marL="1439814" indent="0" algn="ctr">
              <a:buNone/>
              <a:defRPr sz="1260"/>
            </a:lvl5pPr>
            <a:lvl6pPr marL="1799768" indent="0" algn="ctr">
              <a:buNone/>
              <a:defRPr sz="1260"/>
            </a:lvl6pPr>
            <a:lvl7pPr marL="2159721" indent="0" algn="ctr">
              <a:buNone/>
              <a:defRPr sz="1260"/>
            </a:lvl7pPr>
            <a:lvl8pPr marL="2519675" indent="0" algn="ctr">
              <a:buNone/>
              <a:defRPr sz="1260"/>
            </a:lvl8pPr>
            <a:lvl9pPr marL="2879628" indent="0" algn="ctr">
              <a:buNone/>
              <a:defRPr sz="126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B02A-65C1-4B84-BB3E-40EDDA8CF70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8BD2-6807-4258-A7CB-AF2158EB8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057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B02A-65C1-4B84-BB3E-40EDDA8CF70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8BD2-6807-4258-A7CB-AF2158EB8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187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383297"/>
            <a:ext cx="1552352" cy="610108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383297"/>
            <a:ext cx="4567064" cy="610108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B02A-65C1-4B84-BB3E-40EDDA8CF70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8BD2-6807-4258-A7CB-AF2158EB8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672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B02A-65C1-4B84-BB3E-40EDDA8CF70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8BD2-6807-4258-A7CB-AF2158EB8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447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4" y="1794831"/>
            <a:ext cx="6209407" cy="2994714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4" y="4817876"/>
            <a:ext cx="6209407" cy="1574849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/>
                </a:solidFill>
              </a:defRPr>
            </a:lvl1pPr>
            <a:lvl2pPr marL="35995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1990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86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3981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79976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5972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1967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7962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B02A-65C1-4B84-BB3E-40EDDA8CF70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8BD2-6807-4258-A7CB-AF2158EB8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84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1916484"/>
            <a:ext cx="3059708" cy="456789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1916484"/>
            <a:ext cx="3059708" cy="456789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B02A-65C1-4B84-BB3E-40EDDA8CF70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8BD2-6807-4258-A7CB-AF2158EB8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708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383299"/>
            <a:ext cx="6209407" cy="1391534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1764832"/>
            <a:ext cx="3045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2629749"/>
            <a:ext cx="3045646" cy="386796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1764832"/>
            <a:ext cx="3060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2629749"/>
            <a:ext cx="3060646" cy="386796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B02A-65C1-4B84-BB3E-40EDDA8CF70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8BD2-6807-4258-A7CB-AF2158EB8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458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B02A-65C1-4B84-BB3E-40EDDA8CF70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8BD2-6807-4258-A7CB-AF2158EB8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410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B02A-65C1-4B84-BB3E-40EDDA8CF70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8BD2-6807-4258-A7CB-AF2158EB8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883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1036570"/>
            <a:ext cx="3644652" cy="5116178"/>
          </a:xfrm>
        </p:spPr>
        <p:txBody>
          <a:bodyPr/>
          <a:lstStyle>
            <a:lvl1pPr>
              <a:defRPr sz="2519"/>
            </a:lvl1pPr>
            <a:lvl2pPr>
              <a:defRPr sz="2204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B02A-65C1-4B84-BB3E-40EDDA8CF70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8BD2-6807-4258-A7CB-AF2158EB8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147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1036570"/>
            <a:ext cx="3644652" cy="5116178"/>
          </a:xfrm>
        </p:spPr>
        <p:txBody>
          <a:bodyPr anchor="t"/>
          <a:lstStyle>
            <a:lvl1pPr marL="0" indent="0">
              <a:buNone/>
              <a:defRPr sz="2519"/>
            </a:lvl1pPr>
            <a:lvl2pPr marL="359954" indent="0">
              <a:buNone/>
              <a:defRPr sz="2204"/>
            </a:lvl2pPr>
            <a:lvl3pPr marL="719907" indent="0">
              <a:buNone/>
              <a:defRPr sz="1890"/>
            </a:lvl3pPr>
            <a:lvl4pPr marL="1079861" indent="0">
              <a:buNone/>
              <a:defRPr sz="1575"/>
            </a:lvl4pPr>
            <a:lvl5pPr marL="1439814" indent="0">
              <a:buNone/>
              <a:defRPr sz="1575"/>
            </a:lvl5pPr>
            <a:lvl6pPr marL="1799768" indent="0">
              <a:buNone/>
              <a:defRPr sz="1575"/>
            </a:lvl6pPr>
            <a:lvl7pPr marL="2159721" indent="0">
              <a:buNone/>
              <a:defRPr sz="1575"/>
            </a:lvl7pPr>
            <a:lvl8pPr marL="2519675" indent="0">
              <a:buNone/>
              <a:defRPr sz="1575"/>
            </a:lvl8pPr>
            <a:lvl9pPr marL="2879628" indent="0">
              <a:buNone/>
              <a:defRPr sz="1575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6B02A-65C1-4B84-BB3E-40EDDA8CF70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78BD2-6807-4258-A7CB-AF2158EB8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82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383299"/>
            <a:ext cx="6209407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1916484"/>
            <a:ext cx="6209407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6B02A-65C1-4B84-BB3E-40EDDA8CF70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6672698"/>
            <a:ext cx="242976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78BD2-6807-4258-A7CB-AF2158EB8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67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0244A289-EDF5-4F0B-8C95-987AFA1CC5C0}"/>
              </a:ext>
            </a:extLst>
          </p:cNvPr>
          <p:cNvSpPr/>
          <p:nvPr/>
        </p:nvSpPr>
        <p:spPr>
          <a:xfrm>
            <a:off x="218281" y="208756"/>
            <a:ext cx="6762750" cy="6781800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746130-C0AF-434B-AAF6-9B379F1C21FE}"/>
              </a:ext>
            </a:extLst>
          </p:cNvPr>
          <p:cNvSpPr txBox="1"/>
          <p:nvPr/>
        </p:nvSpPr>
        <p:spPr>
          <a:xfrm>
            <a:off x="1478715" y="3307268"/>
            <a:ext cx="42434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b="1" spc="-150" dirty="0">
                <a:ln>
                  <a:solidFill>
                    <a:schemeClr val="tx1">
                      <a:alpha val="0"/>
                    </a:schemeClr>
                  </a:solidFill>
                </a:ln>
              </a:rPr>
              <a:t>슬라이드 제목 </a:t>
            </a:r>
            <a:r>
              <a:rPr lang="ko-KR" altLang="en-US" sz="3200" b="1" spc="-150" dirty="0" err="1">
                <a:ln>
                  <a:solidFill>
                    <a:schemeClr val="tx1">
                      <a:alpha val="0"/>
                    </a:schemeClr>
                  </a:solidFill>
                </a:ln>
              </a:rPr>
              <a:t>적어주기</a:t>
            </a:r>
            <a:endParaRPr lang="en-US" sz="3200" b="1" spc="-150" dirty="0">
              <a:ln>
                <a:solidFill>
                  <a:schemeClr val="tx1">
                    <a:alpha val="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704729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0244A289-EDF5-4F0B-8C95-987AFA1CC5C0}"/>
              </a:ext>
            </a:extLst>
          </p:cNvPr>
          <p:cNvSpPr/>
          <p:nvPr/>
        </p:nvSpPr>
        <p:spPr>
          <a:xfrm>
            <a:off x="218281" y="208756"/>
            <a:ext cx="6762750" cy="6781800"/>
          </a:xfrm>
          <a:prstGeom prst="rect">
            <a:avLst/>
          </a:prstGeom>
          <a:noFill/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746130-C0AF-434B-AAF6-9B379F1C21FE}"/>
              </a:ext>
            </a:extLst>
          </p:cNvPr>
          <p:cNvSpPr txBox="1"/>
          <p:nvPr/>
        </p:nvSpPr>
        <p:spPr>
          <a:xfrm>
            <a:off x="1478715" y="3307268"/>
            <a:ext cx="42434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b="1" spc="-150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</a:rPr>
              <a:t>슬라이드 제목 </a:t>
            </a:r>
            <a:r>
              <a:rPr lang="ko-KR" altLang="en-US" sz="3200" b="1" spc="-150" dirty="0" err="1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</a:rPr>
              <a:t>적어주기</a:t>
            </a:r>
            <a:endParaRPr lang="en-US" sz="3200" b="1" spc="-15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0717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6</Words>
  <Application>Microsoft Office PowerPoint</Application>
  <PresentationFormat>사용자 지정</PresentationFormat>
  <Paragraphs>2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민 병조</dc:creator>
  <cp:lastModifiedBy>민 병조</cp:lastModifiedBy>
  <cp:revision>1</cp:revision>
  <dcterms:created xsi:type="dcterms:W3CDTF">2020-09-26T01:46:40Z</dcterms:created>
  <dcterms:modified xsi:type="dcterms:W3CDTF">2020-09-26T01:51:50Z</dcterms:modified>
</cp:coreProperties>
</file>